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2" r:id="rId5"/>
    <p:sldId id="257" r:id="rId6"/>
    <p:sldId id="258" r:id="rId7"/>
    <p:sldId id="259" r:id="rId8"/>
    <p:sldId id="263" r:id="rId9"/>
    <p:sldId id="264" r:id="rId10"/>
    <p:sldId id="265" r:id="rId11"/>
    <p:sldId id="266" r:id="rId12"/>
    <p:sldId id="267" r:id="rId13"/>
    <p:sldId id="268" r:id="rId14"/>
    <p:sldId id="269" r:id="rId15"/>
    <p:sldId id="270" r:id="rId16"/>
    <p:sldId id="271"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C8C"/>
    <a:srgbClr val="13274A"/>
    <a:srgbClr val="FFFFFF"/>
    <a:srgbClr val="FAFAFA"/>
    <a:srgbClr val="F5F5F5"/>
    <a:srgbClr val="E4E4E4"/>
    <a:srgbClr val="EBF8F8"/>
    <a:srgbClr val="3265B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B54A1-7F93-4364-A334-7392D9425658}" v="77" dt="2021-08-05T13:06:15.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7" autoAdjust="0"/>
    <p:restoredTop sz="64177" autoAdjust="0"/>
  </p:normalViewPr>
  <p:slideViewPr>
    <p:cSldViewPr snapToGrid="0">
      <p:cViewPr varScale="1">
        <p:scale>
          <a:sx n="70" d="100"/>
          <a:sy n="70" d="100"/>
        </p:scale>
        <p:origin x="44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Crawford" userId="99b95902-8bbe-48a0-8772-f119e205a7ee" providerId="ADAL" clId="{974B54A1-7F93-4364-A334-7392D9425658}"/>
    <pc:docChg chg="custSel modSld">
      <pc:chgData name="Stephanie Crawford" userId="99b95902-8bbe-48a0-8772-f119e205a7ee" providerId="ADAL" clId="{974B54A1-7F93-4364-A334-7392D9425658}" dt="2021-08-05T13:06:34.305" v="165" actId="6549"/>
      <pc:docMkLst>
        <pc:docMk/>
      </pc:docMkLst>
      <pc:sldChg chg="modAnim">
        <pc:chgData name="Stephanie Crawford" userId="99b95902-8bbe-48a0-8772-f119e205a7ee" providerId="ADAL" clId="{974B54A1-7F93-4364-A334-7392D9425658}" dt="2021-08-05T13:05:24.275" v="109"/>
        <pc:sldMkLst>
          <pc:docMk/>
          <pc:sldMk cId="3843926382" sldId="258"/>
        </pc:sldMkLst>
      </pc:sldChg>
      <pc:sldChg chg="modNotesTx">
        <pc:chgData name="Stephanie Crawford" userId="99b95902-8bbe-48a0-8772-f119e205a7ee" providerId="ADAL" clId="{974B54A1-7F93-4364-A334-7392D9425658}" dt="2021-08-05T13:06:34.305" v="165" actId="6549"/>
        <pc:sldMkLst>
          <pc:docMk/>
          <pc:sldMk cId="4073501113" sldId="260"/>
        </pc:sldMkLst>
      </pc:sldChg>
      <pc:sldChg chg="modSp mod modAnim">
        <pc:chgData name="Stephanie Crawford" userId="99b95902-8bbe-48a0-8772-f119e205a7ee" providerId="ADAL" clId="{974B54A1-7F93-4364-A334-7392D9425658}" dt="2021-08-05T13:05:32.544" v="115"/>
        <pc:sldMkLst>
          <pc:docMk/>
          <pc:sldMk cId="151866174" sldId="263"/>
        </pc:sldMkLst>
        <pc:spChg chg="mod">
          <ac:chgData name="Stephanie Crawford" userId="99b95902-8bbe-48a0-8772-f119e205a7ee" providerId="ADAL" clId="{974B54A1-7F93-4364-A334-7392D9425658}" dt="2021-08-05T12:55:41.728" v="4" actId="1076"/>
          <ac:spMkLst>
            <pc:docMk/>
            <pc:sldMk cId="151866174" sldId="263"/>
            <ac:spMk id="26" creationId="{7E08178A-0E9D-4456-BC62-1045CE015397}"/>
          </ac:spMkLst>
        </pc:spChg>
        <pc:grpChg chg="mod">
          <ac:chgData name="Stephanie Crawford" userId="99b95902-8bbe-48a0-8772-f119e205a7ee" providerId="ADAL" clId="{974B54A1-7F93-4364-A334-7392D9425658}" dt="2021-08-05T12:55:34.653" v="2" actId="1076"/>
          <ac:grpSpMkLst>
            <pc:docMk/>
            <pc:sldMk cId="151866174" sldId="263"/>
            <ac:grpSpMk id="5" creationId="{D81CB3F6-26DC-4C60-997C-5ECEC6E37368}"/>
          </ac:grpSpMkLst>
        </pc:grpChg>
        <pc:picChg chg="mod">
          <ac:chgData name="Stephanie Crawford" userId="99b95902-8bbe-48a0-8772-f119e205a7ee" providerId="ADAL" clId="{974B54A1-7F93-4364-A334-7392D9425658}" dt="2021-08-05T12:55:37.486" v="3" actId="1076"/>
          <ac:picMkLst>
            <pc:docMk/>
            <pc:sldMk cId="151866174" sldId="263"/>
            <ac:picMk id="20" creationId="{26879066-8215-401C-993E-3C46A9673706}"/>
          </ac:picMkLst>
        </pc:picChg>
        <pc:picChg chg="mod">
          <ac:chgData name="Stephanie Crawford" userId="99b95902-8bbe-48a0-8772-f119e205a7ee" providerId="ADAL" clId="{974B54A1-7F93-4364-A334-7392D9425658}" dt="2021-08-05T13:01:16.339" v="69" actId="1076"/>
          <ac:picMkLst>
            <pc:docMk/>
            <pc:sldMk cId="151866174" sldId="263"/>
            <ac:picMk id="1026" creationId="{048BD1D4-4743-4724-9F98-29786ADAA8E5}"/>
          </ac:picMkLst>
        </pc:picChg>
      </pc:sldChg>
      <pc:sldChg chg="modSp mod modAnim">
        <pc:chgData name="Stephanie Crawford" userId="99b95902-8bbe-48a0-8772-f119e205a7ee" providerId="ADAL" clId="{974B54A1-7F93-4364-A334-7392D9425658}" dt="2021-08-05T13:05:37.551" v="121"/>
        <pc:sldMkLst>
          <pc:docMk/>
          <pc:sldMk cId="2844810368" sldId="264"/>
        </pc:sldMkLst>
        <pc:spChg chg="mod">
          <ac:chgData name="Stephanie Crawford" userId="99b95902-8bbe-48a0-8772-f119e205a7ee" providerId="ADAL" clId="{974B54A1-7F93-4364-A334-7392D9425658}" dt="2021-08-05T12:56:55.884" v="13" actId="14100"/>
          <ac:spMkLst>
            <pc:docMk/>
            <pc:sldMk cId="2844810368" sldId="264"/>
            <ac:spMk id="5" creationId="{3B5DF8FC-C005-449F-A9EC-8DB6CEFC7F7E}"/>
          </ac:spMkLst>
        </pc:spChg>
        <pc:grpChg chg="mod">
          <ac:chgData name="Stephanie Crawford" userId="99b95902-8bbe-48a0-8772-f119e205a7ee" providerId="ADAL" clId="{974B54A1-7F93-4364-A334-7392D9425658}" dt="2021-08-05T12:57:15.801" v="18" actId="1076"/>
          <ac:grpSpMkLst>
            <pc:docMk/>
            <pc:sldMk cId="2844810368" sldId="264"/>
            <ac:grpSpMk id="6" creationId="{6C6C83A6-0DB8-4512-A193-05FBB94F58B0}"/>
          </ac:grpSpMkLst>
        </pc:grpChg>
        <pc:picChg chg="mod">
          <ac:chgData name="Stephanie Crawford" userId="99b95902-8bbe-48a0-8772-f119e205a7ee" providerId="ADAL" clId="{974B54A1-7F93-4364-A334-7392D9425658}" dt="2021-08-05T12:57:17.832" v="19" actId="1076"/>
          <ac:picMkLst>
            <pc:docMk/>
            <pc:sldMk cId="2844810368" sldId="264"/>
            <ac:picMk id="20" creationId="{26879066-8215-401C-993E-3C46A9673706}"/>
          </ac:picMkLst>
        </pc:picChg>
        <pc:picChg chg="mod">
          <ac:chgData name="Stephanie Crawford" userId="99b95902-8bbe-48a0-8772-f119e205a7ee" providerId="ADAL" clId="{974B54A1-7F93-4364-A334-7392D9425658}" dt="2021-08-05T13:01:06.283" v="68" actId="1076"/>
          <ac:picMkLst>
            <pc:docMk/>
            <pc:sldMk cId="2844810368" sldId="264"/>
            <ac:picMk id="1026" creationId="{048BD1D4-4743-4724-9F98-29786ADAA8E5}"/>
          </ac:picMkLst>
        </pc:picChg>
      </pc:sldChg>
      <pc:sldChg chg="modSp mod modAnim">
        <pc:chgData name="Stephanie Crawford" userId="99b95902-8bbe-48a0-8772-f119e205a7ee" providerId="ADAL" clId="{974B54A1-7F93-4364-A334-7392D9425658}" dt="2021-08-05T13:05:43.167" v="127"/>
        <pc:sldMkLst>
          <pc:docMk/>
          <pc:sldMk cId="2595791992" sldId="265"/>
        </pc:sldMkLst>
        <pc:spChg chg="mod">
          <ac:chgData name="Stephanie Crawford" userId="99b95902-8bbe-48a0-8772-f119e205a7ee" providerId="ADAL" clId="{974B54A1-7F93-4364-A334-7392D9425658}" dt="2021-08-05T12:57:48.300" v="25" actId="14100"/>
          <ac:spMkLst>
            <pc:docMk/>
            <pc:sldMk cId="2595791992" sldId="265"/>
            <ac:spMk id="3" creationId="{00729B1C-FFA3-4783-8B65-7D8F57E6D496}"/>
          </ac:spMkLst>
        </pc:spChg>
        <pc:grpChg chg="mod">
          <ac:chgData name="Stephanie Crawford" userId="99b95902-8bbe-48a0-8772-f119e205a7ee" providerId="ADAL" clId="{974B54A1-7F93-4364-A334-7392D9425658}" dt="2021-08-05T12:57:44.445" v="24" actId="1076"/>
          <ac:grpSpMkLst>
            <pc:docMk/>
            <pc:sldMk cId="2595791992" sldId="265"/>
            <ac:grpSpMk id="5" creationId="{F3F1B9DD-0A33-41C3-BA72-855F75D40AC3}"/>
          </ac:grpSpMkLst>
        </pc:grpChg>
        <pc:picChg chg="mod">
          <ac:chgData name="Stephanie Crawford" userId="99b95902-8bbe-48a0-8772-f119e205a7ee" providerId="ADAL" clId="{974B54A1-7F93-4364-A334-7392D9425658}" dt="2021-08-05T12:58:01.857" v="28" actId="1076"/>
          <ac:picMkLst>
            <pc:docMk/>
            <pc:sldMk cId="2595791992" sldId="265"/>
            <ac:picMk id="20" creationId="{26879066-8215-401C-993E-3C46A9673706}"/>
          </ac:picMkLst>
        </pc:picChg>
        <pc:picChg chg="mod">
          <ac:chgData name="Stephanie Crawford" userId="99b95902-8bbe-48a0-8772-f119e205a7ee" providerId="ADAL" clId="{974B54A1-7F93-4364-A334-7392D9425658}" dt="2021-08-05T13:00:57.363" v="67" actId="1076"/>
          <ac:picMkLst>
            <pc:docMk/>
            <pc:sldMk cId="2595791992" sldId="265"/>
            <ac:picMk id="1026" creationId="{048BD1D4-4743-4724-9F98-29786ADAA8E5}"/>
          </ac:picMkLst>
        </pc:picChg>
      </pc:sldChg>
      <pc:sldChg chg="modSp mod modAnim">
        <pc:chgData name="Stephanie Crawford" userId="99b95902-8bbe-48a0-8772-f119e205a7ee" providerId="ADAL" clId="{974B54A1-7F93-4364-A334-7392D9425658}" dt="2021-08-05T13:05:47.573" v="133"/>
        <pc:sldMkLst>
          <pc:docMk/>
          <pc:sldMk cId="4289565138" sldId="266"/>
        </pc:sldMkLst>
        <pc:spChg chg="mod">
          <ac:chgData name="Stephanie Crawford" userId="99b95902-8bbe-48a0-8772-f119e205a7ee" providerId="ADAL" clId="{974B54A1-7F93-4364-A334-7392D9425658}" dt="2021-08-05T12:58:42.229" v="37" actId="14100"/>
          <ac:spMkLst>
            <pc:docMk/>
            <pc:sldMk cId="4289565138" sldId="266"/>
            <ac:spMk id="5" creationId="{F7232F99-0A4C-49A2-8A50-F017F5723ABD}"/>
          </ac:spMkLst>
        </pc:spChg>
        <pc:spChg chg="mod">
          <ac:chgData name="Stephanie Crawford" userId="99b95902-8bbe-48a0-8772-f119e205a7ee" providerId="ADAL" clId="{974B54A1-7F93-4364-A334-7392D9425658}" dt="2021-08-05T12:58:31.467" v="34" actId="14100"/>
          <ac:spMkLst>
            <pc:docMk/>
            <pc:sldMk cId="4289565138" sldId="266"/>
            <ac:spMk id="18" creationId="{987BDC12-AB59-462A-9DE3-C93D888B17FB}"/>
          </ac:spMkLst>
        </pc:spChg>
        <pc:grpChg chg="mod">
          <ac:chgData name="Stephanie Crawford" userId="99b95902-8bbe-48a0-8772-f119e205a7ee" providerId="ADAL" clId="{974B54A1-7F93-4364-A334-7392D9425658}" dt="2021-08-05T12:58:31.467" v="34" actId="14100"/>
          <ac:grpSpMkLst>
            <pc:docMk/>
            <pc:sldMk cId="4289565138" sldId="266"/>
            <ac:grpSpMk id="10" creationId="{EFBC4302-04A2-4783-AB39-647A8FAD6FD4}"/>
          </ac:grpSpMkLst>
        </pc:grpChg>
        <pc:picChg chg="mod">
          <ac:chgData name="Stephanie Crawford" userId="99b95902-8bbe-48a0-8772-f119e205a7ee" providerId="ADAL" clId="{974B54A1-7F93-4364-A334-7392D9425658}" dt="2021-08-05T12:58:31.467" v="34" actId="14100"/>
          <ac:picMkLst>
            <pc:docMk/>
            <pc:sldMk cId="4289565138" sldId="266"/>
            <ac:picMk id="3" creationId="{7CB9649A-2C00-4A5B-A4CA-ADA85E135C86}"/>
          </ac:picMkLst>
        </pc:picChg>
        <pc:picChg chg="mod">
          <ac:chgData name="Stephanie Crawford" userId="99b95902-8bbe-48a0-8772-f119e205a7ee" providerId="ADAL" clId="{974B54A1-7F93-4364-A334-7392D9425658}" dt="2021-08-05T12:58:37.014" v="36" actId="14100"/>
          <ac:picMkLst>
            <pc:docMk/>
            <pc:sldMk cId="4289565138" sldId="266"/>
            <ac:picMk id="20" creationId="{26879066-8215-401C-993E-3C46A9673706}"/>
          </ac:picMkLst>
        </pc:picChg>
        <pc:picChg chg="mod">
          <ac:chgData name="Stephanie Crawford" userId="99b95902-8bbe-48a0-8772-f119e205a7ee" providerId="ADAL" clId="{974B54A1-7F93-4364-A334-7392D9425658}" dt="2021-08-05T13:00:51.432" v="66" actId="1076"/>
          <ac:picMkLst>
            <pc:docMk/>
            <pc:sldMk cId="4289565138" sldId="266"/>
            <ac:picMk id="1026" creationId="{048BD1D4-4743-4724-9F98-29786ADAA8E5}"/>
          </ac:picMkLst>
        </pc:picChg>
      </pc:sldChg>
      <pc:sldChg chg="modSp mod modAnim">
        <pc:chgData name="Stephanie Crawford" userId="99b95902-8bbe-48a0-8772-f119e205a7ee" providerId="ADAL" clId="{974B54A1-7F93-4364-A334-7392D9425658}" dt="2021-08-05T13:05:54.167" v="139"/>
        <pc:sldMkLst>
          <pc:docMk/>
          <pc:sldMk cId="1931196689" sldId="267"/>
        </pc:sldMkLst>
        <pc:spChg chg="mod">
          <ac:chgData name="Stephanie Crawford" userId="99b95902-8bbe-48a0-8772-f119e205a7ee" providerId="ADAL" clId="{974B54A1-7F93-4364-A334-7392D9425658}" dt="2021-08-05T12:59:42.694" v="52" actId="14100"/>
          <ac:spMkLst>
            <pc:docMk/>
            <pc:sldMk cId="1931196689" sldId="267"/>
            <ac:spMk id="3" creationId="{7C87F060-A023-4E89-8B9D-B0D53398E921}"/>
          </ac:spMkLst>
        </pc:spChg>
        <pc:grpChg chg="mod">
          <ac:chgData name="Stephanie Crawford" userId="99b95902-8bbe-48a0-8772-f119e205a7ee" providerId="ADAL" clId="{974B54A1-7F93-4364-A334-7392D9425658}" dt="2021-08-05T12:59:55.132" v="55" actId="1076"/>
          <ac:grpSpMkLst>
            <pc:docMk/>
            <pc:sldMk cId="1931196689" sldId="267"/>
            <ac:grpSpMk id="5" creationId="{EC4A4D87-8C75-46F4-927B-E31687D3A763}"/>
          </ac:grpSpMkLst>
        </pc:grpChg>
        <pc:picChg chg="mod">
          <ac:chgData name="Stephanie Crawford" userId="99b95902-8bbe-48a0-8772-f119e205a7ee" providerId="ADAL" clId="{974B54A1-7F93-4364-A334-7392D9425658}" dt="2021-08-05T12:59:48.541" v="54" actId="1076"/>
          <ac:picMkLst>
            <pc:docMk/>
            <pc:sldMk cId="1931196689" sldId="267"/>
            <ac:picMk id="20" creationId="{26879066-8215-401C-993E-3C46A9673706}"/>
          </ac:picMkLst>
        </pc:picChg>
        <pc:picChg chg="mod">
          <ac:chgData name="Stephanie Crawford" userId="99b95902-8bbe-48a0-8772-f119e205a7ee" providerId="ADAL" clId="{974B54A1-7F93-4364-A334-7392D9425658}" dt="2021-08-05T13:00:03.016" v="56" actId="1076"/>
          <ac:picMkLst>
            <pc:docMk/>
            <pc:sldMk cId="1931196689" sldId="267"/>
            <ac:picMk id="1026" creationId="{048BD1D4-4743-4724-9F98-29786ADAA8E5}"/>
          </ac:picMkLst>
        </pc:picChg>
      </pc:sldChg>
      <pc:sldChg chg="modSp mod modAnim">
        <pc:chgData name="Stephanie Crawford" userId="99b95902-8bbe-48a0-8772-f119e205a7ee" providerId="ADAL" clId="{974B54A1-7F93-4364-A334-7392D9425658}" dt="2021-08-05T13:05:59.698" v="145"/>
        <pc:sldMkLst>
          <pc:docMk/>
          <pc:sldMk cId="3276231340" sldId="268"/>
        </pc:sldMkLst>
        <pc:spChg chg="mod">
          <ac:chgData name="Stephanie Crawford" userId="99b95902-8bbe-48a0-8772-f119e205a7ee" providerId="ADAL" clId="{974B54A1-7F93-4364-A334-7392D9425658}" dt="2021-08-05T13:00:23.706" v="61" actId="14100"/>
          <ac:spMkLst>
            <pc:docMk/>
            <pc:sldMk cId="3276231340" sldId="268"/>
            <ac:spMk id="3" creationId="{5EF7778C-93FD-46D1-ABBE-EAB9104541CF}"/>
          </ac:spMkLst>
        </pc:spChg>
        <pc:grpChg chg="mod">
          <ac:chgData name="Stephanie Crawford" userId="99b95902-8bbe-48a0-8772-f119e205a7ee" providerId="ADAL" clId="{974B54A1-7F93-4364-A334-7392D9425658}" dt="2021-08-05T13:00:39.399" v="64" actId="1076"/>
          <ac:grpSpMkLst>
            <pc:docMk/>
            <pc:sldMk cId="3276231340" sldId="268"/>
            <ac:grpSpMk id="4" creationId="{6DDB6DA3-CBE1-4C5E-91F9-37D084697192}"/>
          </ac:grpSpMkLst>
        </pc:grpChg>
        <pc:picChg chg="mod">
          <ac:chgData name="Stephanie Crawford" userId="99b95902-8bbe-48a0-8772-f119e205a7ee" providerId="ADAL" clId="{974B54A1-7F93-4364-A334-7392D9425658}" dt="2021-08-05T13:00:32.409" v="63" actId="1076"/>
          <ac:picMkLst>
            <pc:docMk/>
            <pc:sldMk cId="3276231340" sldId="268"/>
            <ac:picMk id="20" creationId="{26879066-8215-401C-993E-3C46A9673706}"/>
          </ac:picMkLst>
        </pc:picChg>
        <pc:picChg chg="mod">
          <ac:chgData name="Stephanie Crawford" userId="99b95902-8bbe-48a0-8772-f119e205a7ee" providerId="ADAL" clId="{974B54A1-7F93-4364-A334-7392D9425658}" dt="2021-08-05T13:00:46.957" v="65" actId="1076"/>
          <ac:picMkLst>
            <pc:docMk/>
            <pc:sldMk cId="3276231340" sldId="268"/>
            <ac:picMk id="1026" creationId="{048BD1D4-4743-4724-9F98-29786ADAA8E5}"/>
          </ac:picMkLst>
        </pc:picChg>
      </pc:sldChg>
      <pc:sldChg chg="modSp mod modAnim">
        <pc:chgData name="Stephanie Crawford" userId="99b95902-8bbe-48a0-8772-f119e205a7ee" providerId="ADAL" clId="{974B54A1-7F93-4364-A334-7392D9425658}" dt="2021-08-05T13:06:04.672" v="151"/>
        <pc:sldMkLst>
          <pc:docMk/>
          <pc:sldMk cId="1139522612" sldId="269"/>
        </pc:sldMkLst>
        <pc:spChg chg="mod">
          <ac:chgData name="Stephanie Crawford" userId="99b95902-8bbe-48a0-8772-f119e205a7ee" providerId="ADAL" clId="{974B54A1-7F93-4364-A334-7392D9425658}" dt="2021-08-05T13:01:49.322" v="78" actId="14100"/>
          <ac:spMkLst>
            <pc:docMk/>
            <pc:sldMk cId="1139522612" sldId="269"/>
            <ac:spMk id="3" creationId="{034DCE49-5454-4230-8E0D-C777C72B4D3F}"/>
          </ac:spMkLst>
        </pc:spChg>
        <pc:grpChg chg="mod">
          <ac:chgData name="Stephanie Crawford" userId="99b95902-8bbe-48a0-8772-f119e205a7ee" providerId="ADAL" clId="{974B54A1-7F93-4364-A334-7392D9425658}" dt="2021-08-05T13:02:09.868" v="82" actId="1076"/>
          <ac:grpSpMkLst>
            <pc:docMk/>
            <pc:sldMk cId="1139522612" sldId="269"/>
            <ac:grpSpMk id="4" creationId="{88532501-4B27-4BEE-9BDA-60AEBCB9EB0F}"/>
          </ac:grpSpMkLst>
        </pc:grpChg>
        <pc:picChg chg="mod">
          <ac:chgData name="Stephanie Crawford" userId="99b95902-8bbe-48a0-8772-f119e205a7ee" providerId="ADAL" clId="{974B54A1-7F93-4364-A334-7392D9425658}" dt="2021-08-05T13:01:58.942" v="81" actId="14100"/>
          <ac:picMkLst>
            <pc:docMk/>
            <pc:sldMk cId="1139522612" sldId="269"/>
            <ac:picMk id="20" creationId="{26879066-8215-401C-993E-3C46A9673706}"/>
          </ac:picMkLst>
        </pc:picChg>
        <pc:picChg chg="mod">
          <ac:chgData name="Stephanie Crawford" userId="99b95902-8bbe-48a0-8772-f119e205a7ee" providerId="ADAL" clId="{974B54A1-7F93-4364-A334-7392D9425658}" dt="2021-08-05T13:02:25.877" v="84" actId="1076"/>
          <ac:picMkLst>
            <pc:docMk/>
            <pc:sldMk cId="1139522612" sldId="269"/>
            <ac:picMk id="1026" creationId="{048BD1D4-4743-4724-9F98-29786ADAA8E5}"/>
          </ac:picMkLst>
        </pc:picChg>
      </pc:sldChg>
      <pc:sldChg chg="modSp mod modAnim">
        <pc:chgData name="Stephanie Crawford" userId="99b95902-8bbe-48a0-8772-f119e205a7ee" providerId="ADAL" clId="{974B54A1-7F93-4364-A334-7392D9425658}" dt="2021-08-05T13:06:09.658" v="157"/>
        <pc:sldMkLst>
          <pc:docMk/>
          <pc:sldMk cId="1571950243" sldId="270"/>
        </pc:sldMkLst>
        <pc:grpChg chg="mod">
          <ac:chgData name="Stephanie Crawford" userId="99b95902-8bbe-48a0-8772-f119e205a7ee" providerId="ADAL" clId="{974B54A1-7F93-4364-A334-7392D9425658}" dt="2021-08-05T13:02:49.203" v="89" actId="14100"/>
          <ac:grpSpMkLst>
            <pc:docMk/>
            <pc:sldMk cId="1571950243" sldId="270"/>
            <ac:grpSpMk id="4" creationId="{60F0274B-9EFF-48DA-B00B-7734AA05F948}"/>
          </ac:grpSpMkLst>
        </pc:grpChg>
        <pc:picChg chg="mod">
          <ac:chgData name="Stephanie Crawford" userId="99b95902-8bbe-48a0-8772-f119e205a7ee" providerId="ADAL" clId="{974B54A1-7F93-4364-A334-7392D9425658}" dt="2021-08-05T13:02:55.035" v="91" actId="1076"/>
          <ac:picMkLst>
            <pc:docMk/>
            <pc:sldMk cId="1571950243" sldId="270"/>
            <ac:picMk id="20" creationId="{26879066-8215-401C-993E-3C46A9673706}"/>
          </ac:picMkLst>
        </pc:picChg>
        <pc:picChg chg="mod">
          <ac:chgData name="Stephanie Crawford" userId="99b95902-8bbe-48a0-8772-f119e205a7ee" providerId="ADAL" clId="{974B54A1-7F93-4364-A334-7392D9425658}" dt="2021-08-05T13:02:57.968" v="92" actId="1076"/>
          <ac:picMkLst>
            <pc:docMk/>
            <pc:sldMk cId="1571950243" sldId="270"/>
            <ac:picMk id="1026" creationId="{048BD1D4-4743-4724-9F98-29786ADAA8E5}"/>
          </ac:picMkLst>
        </pc:picChg>
      </pc:sldChg>
      <pc:sldChg chg="modSp mod modAnim">
        <pc:chgData name="Stephanie Crawford" userId="99b95902-8bbe-48a0-8772-f119e205a7ee" providerId="ADAL" clId="{974B54A1-7F93-4364-A334-7392D9425658}" dt="2021-08-05T13:06:15.440" v="163"/>
        <pc:sldMkLst>
          <pc:docMk/>
          <pc:sldMk cId="1129954149" sldId="271"/>
        </pc:sldMkLst>
        <pc:spChg chg="mod">
          <ac:chgData name="Stephanie Crawford" userId="99b95902-8bbe-48a0-8772-f119e205a7ee" providerId="ADAL" clId="{974B54A1-7F93-4364-A334-7392D9425658}" dt="2021-08-05T13:03:28.276" v="101" actId="1076"/>
          <ac:spMkLst>
            <pc:docMk/>
            <pc:sldMk cId="1129954149" sldId="271"/>
            <ac:spMk id="3" creationId="{B3E1A9C5-FA85-4EEA-AC02-CB3BE1285D09}"/>
          </ac:spMkLst>
        </pc:spChg>
        <pc:grpChg chg="mod">
          <ac:chgData name="Stephanie Crawford" userId="99b95902-8bbe-48a0-8772-f119e205a7ee" providerId="ADAL" clId="{974B54A1-7F93-4364-A334-7392D9425658}" dt="2021-08-05T13:03:21.188" v="99" actId="14100"/>
          <ac:grpSpMkLst>
            <pc:docMk/>
            <pc:sldMk cId="1129954149" sldId="271"/>
            <ac:grpSpMk id="4" creationId="{B91E869F-4E1B-4543-9C64-387EF6C7B8F8}"/>
          </ac:grpSpMkLst>
        </pc:grpChg>
        <pc:picChg chg="mod">
          <ac:chgData name="Stephanie Crawford" userId="99b95902-8bbe-48a0-8772-f119e205a7ee" providerId="ADAL" clId="{974B54A1-7F93-4364-A334-7392D9425658}" dt="2021-08-05T13:03:33.388" v="103" actId="14100"/>
          <ac:picMkLst>
            <pc:docMk/>
            <pc:sldMk cId="1129954149" sldId="271"/>
            <ac:picMk id="20" creationId="{26879066-8215-401C-993E-3C46A9673706}"/>
          </ac:picMkLst>
        </pc:picChg>
        <pc:picChg chg="mod">
          <ac:chgData name="Stephanie Crawford" userId="99b95902-8bbe-48a0-8772-f119e205a7ee" providerId="ADAL" clId="{974B54A1-7F93-4364-A334-7392D9425658}" dt="2021-08-05T13:03:17.586" v="98" actId="1076"/>
          <ac:picMkLst>
            <pc:docMk/>
            <pc:sldMk cId="1129954149" sldId="271"/>
            <ac:picMk id="26" creationId="{A2AA9E43-CEAF-43DE-8ADC-B9A97410123E}"/>
          </ac:picMkLst>
        </pc:picChg>
        <pc:picChg chg="mod">
          <ac:chgData name="Stephanie Crawford" userId="99b95902-8bbe-48a0-8772-f119e205a7ee" providerId="ADAL" clId="{974B54A1-7F93-4364-A334-7392D9425658}" dt="2021-08-05T13:03:44.477" v="104" actId="1076"/>
          <ac:picMkLst>
            <pc:docMk/>
            <pc:sldMk cId="1129954149" sldId="271"/>
            <ac:picMk id="1026" creationId="{048BD1D4-4743-4724-9F98-29786ADAA8E5}"/>
          </ac:picMkLst>
        </pc:picChg>
      </pc:sldChg>
      <pc:sldChg chg="modAnim">
        <pc:chgData name="Stephanie Crawford" userId="99b95902-8bbe-48a0-8772-f119e205a7ee" providerId="ADAL" clId="{974B54A1-7F93-4364-A334-7392D9425658}" dt="2021-08-05T13:05:11.141" v="106"/>
        <pc:sldMkLst>
          <pc:docMk/>
          <pc:sldMk cId="3794199913" sldId="272"/>
        </pc:sldMkLst>
      </pc:sldChg>
    </pc:docChg>
  </pc:docChgLst>
  <pc:docChgLst>
    <pc:chgData name="Stephanie Crawford" userId="99b95902-8bbe-48a0-8772-f119e205a7ee" providerId="ADAL" clId="{56E2EB90-D119-45EA-B2E9-87AA8DDA9A49}"/>
    <pc:docChg chg="undo custSel modSld">
      <pc:chgData name="Stephanie Crawford" userId="99b95902-8bbe-48a0-8772-f119e205a7ee" providerId="ADAL" clId="{56E2EB90-D119-45EA-B2E9-87AA8DDA9A49}" dt="2021-07-22T16:33:31.857" v="1602" actId="27636"/>
      <pc:docMkLst>
        <pc:docMk/>
      </pc:docMkLst>
      <pc:sldChg chg="addSp delSp modSp mod">
        <pc:chgData name="Stephanie Crawford" userId="99b95902-8bbe-48a0-8772-f119e205a7ee" providerId="ADAL" clId="{56E2EB90-D119-45EA-B2E9-87AA8DDA9A49}" dt="2021-07-16T16:06:07.833" v="637" actId="478"/>
        <pc:sldMkLst>
          <pc:docMk/>
          <pc:sldMk cId="2524192140" sldId="257"/>
        </pc:sldMkLst>
        <pc:spChg chg="add del mod">
          <ac:chgData name="Stephanie Crawford" userId="99b95902-8bbe-48a0-8772-f119e205a7ee" providerId="ADAL" clId="{56E2EB90-D119-45EA-B2E9-87AA8DDA9A49}" dt="2021-07-16T16:06:07.833" v="637" actId="478"/>
          <ac:spMkLst>
            <pc:docMk/>
            <pc:sldMk cId="2524192140" sldId="257"/>
            <ac:spMk id="23" creationId="{72C65754-A5EE-4F42-AD3A-B2B1B64A2497}"/>
          </ac:spMkLst>
        </pc:spChg>
        <pc:spChg chg="mod">
          <ac:chgData name="Stephanie Crawford" userId="99b95902-8bbe-48a0-8772-f119e205a7ee" providerId="ADAL" clId="{56E2EB90-D119-45EA-B2E9-87AA8DDA9A49}" dt="2021-07-16T16:05:00.204" v="575" actId="1076"/>
          <ac:spMkLst>
            <pc:docMk/>
            <pc:sldMk cId="2524192140" sldId="257"/>
            <ac:spMk id="24" creationId="{3CBABC54-DA3C-44DC-B61D-4B36BEE7A1F2}"/>
          </ac:spMkLst>
        </pc:spChg>
      </pc:sldChg>
      <pc:sldChg chg="modSp mod">
        <pc:chgData name="Stephanie Crawford" userId="99b95902-8bbe-48a0-8772-f119e205a7ee" providerId="ADAL" clId="{56E2EB90-D119-45EA-B2E9-87AA8DDA9A49}" dt="2021-07-22T16:33:31.857" v="1602" actId="27636"/>
        <pc:sldMkLst>
          <pc:docMk/>
          <pc:sldMk cId="2143544041" sldId="259"/>
        </pc:sldMkLst>
        <pc:spChg chg="mod">
          <ac:chgData name="Stephanie Crawford" userId="99b95902-8bbe-48a0-8772-f119e205a7ee" providerId="ADAL" clId="{56E2EB90-D119-45EA-B2E9-87AA8DDA9A49}" dt="2021-07-22T16:33:31.857" v="1602" actId="27636"/>
          <ac:spMkLst>
            <pc:docMk/>
            <pc:sldMk cId="2143544041" sldId="259"/>
            <ac:spMk id="6" creationId="{D7475F39-79C7-4D16-A541-FEDE8806F101}"/>
          </ac:spMkLst>
        </pc:spChg>
      </pc:sldChg>
      <pc:sldChg chg="modSp mod">
        <pc:chgData name="Stephanie Crawford" userId="99b95902-8bbe-48a0-8772-f119e205a7ee" providerId="ADAL" clId="{56E2EB90-D119-45EA-B2E9-87AA8DDA9A49}" dt="2021-07-16T16:25:55.967" v="1601" actId="20577"/>
        <pc:sldMkLst>
          <pc:docMk/>
          <pc:sldMk cId="4073501113" sldId="260"/>
        </pc:sldMkLst>
        <pc:spChg chg="mod">
          <ac:chgData name="Stephanie Crawford" userId="99b95902-8bbe-48a0-8772-f119e205a7ee" providerId="ADAL" clId="{56E2EB90-D119-45EA-B2E9-87AA8DDA9A49}" dt="2021-07-16T16:25:55.967" v="1601" actId="20577"/>
          <ac:spMkLst>
            <pc:docMk/>
            <pc:sldMk cId="4073501113" sldId="260"/>
            <ac:spMk id="3" creationId="{E6B8CF73-10DB-4EE0-B463-60CD1F75A899}"/>
          </ac:spMkLst>
        </pc:spChg>
      </pc:sldChg>
      <pc:sldChg chg="modSp">
        <pc:chgData name="Stephanie Crawford" userId="99b95902-8bbe-48a0-8772-f119e205a7ee" providerId="ADAL" clId="{56E2EB90-D119-45EA-B2E9-87AA8DDA9A49}" dt="2021-07-16T13:34:31.148" v="175" actId="1076"/>
        <pc:sldMkLst>
          <pc:docMk/>
          <pc:sldMk cId="151866174" sldId="263"/>
        </pc:sldMkLst>
        <pc:spChg chg="mod">
          <ac:chgData name="Stephanie Crawford" userId="99b95902-8bbe-48a0-8772-f119e205a7ee" providerId="ADAL" clId="{56E2EB90-D119-45EA-B2E9-87AA8DDA9A49}" dt="2021-07-16T13:34:23.834" v="174" actId="20577"/>
          <ac:spMkLst>
            <pc:docMk/>
            <pc:sldMk cId="151866174" sldId="263"/>
            <ac:spMk id="24" creationId="{F43358DB-AB85-4900-97C6-95D3F42F92AD}"/>
          </ac:spMkLst>
        </pc:spChg>
        <pc:picChg chg="mod">
          <ac:chgData name="Stephanie Crawford" userId="99b95902-8bbe-48a0-8772-f119e205a7ee" providerId="ADAL" clId="{56E2EB90-D119-45EA-B2E9-87AA8DDA9A49}" dt="2021-07-16T13:34:31.148" v="175" actId="1076"/>
          <ac:picMkLst>
            <pc:docMk/>
            <pc:sldMk cId="151866174" sldId="263"/>
            <ac:picMk id="1026" creationId="{048BD1D4-4743-4724-9F98-29786ADAA8E5}"/>
          </ac:picMkLst>
        </pc:picChg>
      </pc:sldChg>
      <pc:sldChg chg="modSp">
        <pc:chgData name="Stephanie Crawford" userId="99b95902-8bbe-48a0-8772-f119e205a7ee" providerId="ADAL" clId="{56E2EB90-D119-45EA-B2E9-87AA8DDA9A49}" dt="2021-07-16T13:34:46.545" v="182" actId="1076"/>
        <pc:sldMkLst>
          <pc:docMk/>
          <pc:sldMk cId="2844810368" sldId="264"/>
        </pc:sldMkLst>
        <pc:spChg chg="mod">
          <ac:chgData name="Stephanie Crawford" userId="99b95902-8bbe-48a0-8772-f119e205a7ee" providerId="ADAL" clId="{56E2EB90-D119-45EA-B2E9-87AA8DDA9A49}" dt="2021-07-16T13:16:55.940" v="125" actId="20577"/>
          <ac:spMkLst>
            <pc:docMk/>
            <pc:sldMk cId="2844810368" sldId="264"/>
            <ac:spMk id="4" creationId="{45D9B1F2-D983-4D25-8250-9EC673520DEF}"/>
          </ac:spMkLst>
        </pc:spChg>
        <pc:spChg chg="mod">
          <ac:chgData name="Stephanie Crawford" userId="99b95902-8bbe-48a0-8772-f119e205a7ee" providerId="ADAL" clId="{56E2EB90-D119-45EA-B2E9-87AA8DDA9A49}" dt="2021-07-16T13:34:40.957" v="181" actId="20577"/>
          <ac:spMkLst>
            <pc:docMk/>
            <pc:sldMk cId="2844810368" sldId="264"/>
            <ac:spMk id="24" creationId="{F43358DB-AB85-4900-97C6-95D3F42F92AD}"/>
          </ac:spMkLst>
        </pc:spChg>
        <pc:picChg chg="mod">
          <ac:chgData name="Stephanie Crawford" userId="99b95902-8bbe-48a0-8772-f119e205a7ee" providerId="ADAL" clId="{56E2EB90-D119-45EA-B2E9-87AA8DDA9A49}" dt="2021-07-16T13:34:46.545" v="182" actId="1076"/>
          <ac:picMkLst>
            <pc:docMk/>
            <pc:sldMk cId="2844810368" sldId="264"/>
            <ac:picMk id="1026" creationId="{048BD1D4-4743-4724-9F98-29786ADAA8E5}"/>
          </ac:picMkLst>
        </pc:picChg>
      </pc:sldChg>
      <pc:sldChg chg="modSp">
        <pc:chgData name="Stephanie Crawford" userId="99b95902-8bbe-48a0-8772-f119e205a7ee" providerId="ADAL" clId="{56E2EB90-D119-45EA-B2E9-87AA8DDA9A49}" dt="2021-07-16T13:34:57.343" v="187" actId="1076"/>
        <pc:sldMkLst>
          <pc:docMk/>
          <pc:sldMk cId="2595791992" sldId="265"/>
        </pc:sldMkLst>
        <pc:spChg chg="mod">
          <ac:chgData name="Stephanie Crawford" userId="99b95902-8bbe-48a0-8772-f119e205a7ee" providerId="ADAL" clId="{56E2EB90-D119-45EA-B2E9-87AA8DDA9A49}" dt="2021-07-16T13:17:04.380" v="128" actId="20577"/>
          <ac:spMkLst>
            <pc:docMk/>
            <pc:sldMk cId="2595791992" sldId="265"/>
            <ac:spMk id="4" creationId="{45D9B1F2-D983-4D25-8250-9EC673520DEF}"/>
          </ac:spMkLst>
        </pc:spChg>
        <pc:spChg chg="mod">
          <ac:chgData name="Stephanie Crawford" userId="99b95902-8bbe-48a0-8772-f119e205a7ee" providerId="ADAL" clId="{56E2EB90-D119-45EA-B2E9-87AA8DDA9A49}" dt="2021-07-16T13:34:53.997" v="186" actId="20577"/>
          <ac:spMkLst>
            <pc:docMk/>
            <pc:sldMk cId="2595791992" sldId="265"/>
            <ac:spMk id="24" creationId="{F43358DB-AB85-4900-97C6-95D3F42F92AD}"/>
          </ac:spMkLst>
        </pc:spChg>
        <pc:picChg chg="mod">
          <ac:chgData name="Stephanie Crawford" userId="99b95902-8bbe-48a0-8772-f119e205a7ee" providerId="ADAL" clId="{56E2EB90-D119-45EA-B2E9-87AA8DDA9A49}" dt="2021-07-16T13:34:57.343" v="187" actId="1076"/>
          <ac:picMkLst>
            <pc:docMk/>
            <pc:sldMk cId="2595791992" sldId="265"/>
            <ac:picMk id="1026" creationId="{048BD1D4-4743-4724-9F98-29786ADAA8E5}"/>
          </ac:picMkLst>
        </pc:picChg>
      </pc:sldChg>
      <pc:sldChg chg="modSp">
        <pc:chgData name="Stephanie Crawford" userId="99b95902-8bbe-48a0-8772-f119e205a7ee" providerId="ADAL" clId="{56E2EB90-D119-45EA-B2E9-87AA8DDA9A49}" dt="2021-07-16T13:35:11.526" v="193" actId="1076"/>
        <pc:sldMkLst>
          <pc:docMk/>
          <pc:sldMk cId="4289565138" sldId="266"/>
        </pc:sldMkLst>
        <pc:spChg chg="mod">
          <ac:chgData name="Stephanie Crawford" userId="99b95902-8bbe-48a0-8772-f119e205a7ee" providerId="ADAL" clId="{56E2EB90-D119-45EA-B2E9-87AA8DDA9A49}" dt="2021-07-16T13:35:05.973" v="192" actId="20577"/>
          <ac:spMkLst>
            <pc:docMk/>
            <pc:sldMk cId="4289565138" sldId="266"/>
            <ac:spMk id="24" creationId="{F43358DB-AB85-4900-97C6-95D3F42F92AD}"/>
          </ac:spMkLst>
        </pc:spChg>
        <pc:picChg chg="mod">
          <ac:chgData name="Stephanie Crawford" userId="99b95902-8bbe-48a0-8772-f119e205a7ee" providerId="ADAL" clId="{56E2EB90-D119-45EA-B2E9-87AA8DDA9A49}" dt="2021-07-16T13:35:11.526" v="193" actId="1076"/>
          <ac:picMkLst>
            <pc:docMk/>
            <pc:sldMk cId="4289565138" sldId="266"/>
            <ac:picMk id="1026" creationId="{048BD1D4-4743-4724-9F98-29786ADAA8E5}"/>
          </ac:picMkLst>
        </pc:picChg>
      </pc:sldChg>
      <pc:sldChg chg="modSp">
        <pc:chgData name="Stephanie Crawford" userId="99b95902-8bbe-48a0-8772-f119e205a7ee" providerId="ADAL" clId="{56E2EB90-D119-45EA-B2E9-87AA8DDA9A49}" dt="2021-07-16T13:35:46.003" v="200" actId="1076"/>
        <pc:sldMkLst>
          <pc:docMk/>
          <pc:sldMk cId="1931196689" sldId="267"/>
        </pc:sldMkLst>
        <pc:spChg chg="mod">
          <ac:chgData name="Stephanie Crawford" userId="99b95902-8bbe-48a0-8772-f119e205a7ee" providerId="ADAL" clId="{56E2EB90-D119-45EA-B2E9-87AA8DDA9A49}" dt="2021-07-16T13:35:19.765" v="197" actId="20577"/>
          <ac:spMkLst>
            <pc:docMk/>
            <pc:sldMk cId="1931196689" sldId="267"/>
            <ac:spMk id="24" creationId="{F43358DB-AB85-4900-97C6-95D3F42F92AD}"/>
          </ac:spMkLst>
        </pc:spChg>
        <pc:picChg chg="mod">
          <ac:chgData name="Stephanie Crawford" userId="99b95902-8bbe-48a0-8772-f119e205a7ee" providerId="ADAL" clId="{56E2EB90-D119-45EA-B2E9-87AA8DDA9A49}" dt="2021-07-16T13:35:46.003" v="200" actId="1076"/>
          <ac:picMkLst>
            <pc:docMk/>
            <pc:sldMk cId="1931196689" sldId="267"/>
            <ac:picMk id="1026" creationId="{048BD1D4-4743-4724-9F98-29786ADAA8E5}"/>
          </ac:picMkLst>
        </pc:picChg>
      </pc:sldChg>
      <pc:sldChg chg="modSp mod">
        <pc:chgData name="Stephanie Crawford" userId="99b95902-8bbe-48a0-8772-f119e205a7ee" providerId="ADAL" clId="{56E2EB90-D119-45EA-B2E9-87AA8DDA9A49}" dt="2021-07-16T13:36:20.006" v="206" actId="1076"/>
        <pc:sldMkLst>
          <pc:docMk/>
          <pc:sldMk cId="3276231340" sldId="268"/>
        </pc:sldMkLst>
        <pc:spChg chg="mod">
          <ac:chgData name="Stephanie Crawford" userId="99b95902-8bbe-48a0-8772-f119e205a7ee" providerId="ADAL" clId="{56E2EB90-D119-45EA-B2E9-87AA8DDA9A49}" dt="2021-07-16T13:13:00.270" v="6" actId="1076"/>
          <ac:spMkLst>
            <pc:docMk/>
            <pc:sldMk cId="3276231340" sldId="268"/>
            <ac:spMk id="16" creationId="{C0D4367F-ACD2-401A-B83D-F19763333726}"/>
          </ac:spMkLst>
        </pc:spChg>
        <pc:spChg chg="mod">
          <ac:chgData name="Stephanie Crawford" userId="99b95902-8bbe-48a0-8772-f119e205a7ee" providerId="ADAL" clId="{56E2EB90-D119-45EA-B2E9-87AA8DDA9A49}" dt="2021-07-16T13:36:11.488" v="205" actId="20577"/>
          <ac:spMkLst>
            <pc:docMk/>
            <pc:sldMk cId="3276231340" sldId="268"/>
            <ac:spMk id="24" creationId="{F43358DB-AB85-4900-97C6-95D3F42F92AD}"/>
          </ac:spMkLst>
        </pc:spChg>
        <pc:picChg chg="mod">
          <ac:chgData name="Stephanie Crawford" userId="99b95902-8bbe-48a0-8772-f119e205a7ee" providerId="ADAL" clId="{56E2EB90-D119-45EA-B2E9-87AA8DDA9A49}" dt="2021-07-16T13:36:20.006" v="206" actId="1076"/>
          <ac:picMkLst>
            <pc:docMk/>
            <pc:sldMk cId="3276231340" sldId="268"/>
            <ac:picMk id="1026" creationId="{048BD1D4-4743-4724-9F98-29786ADAA8E5}"/>
          </ac:picMkLst>
        </pc:picChg>
      </pc:sldChg>
      <pc:sldChg chg="modSp mod">
        <pc:chgData name="Stephanie Crawford" userId="99b95902-8bbe-48a0-8772-f119e205a7ee" providerId="ADAL" clId="{56E2EB90-D119-45EA-B2E9-87AA8DDA9A49}" dt="2021-07-16T13:36:46.012" v="213" actId="1076"/>
        <pc:sldMkLst>
          <pc:docMk/>
          <pc:sldMk cId="1139522612" sldId="269"/>
        </pc:sldMkLst>
        <pc:spChg chg="mod">
          <ac:chgData name="Stephanie Crawford" userId="99b95902-8bbe-48a0-8772-f119e205a7ee" providerId="ADAL" clId="{56E2EB90-D119-45EA-B2E9-87AA8DDA9A49}" dt="2021-07-16T13:36:35.348" v="212" actId="1076"/>
          <ac:spMkLst>
            <pc:docMk/>
            <pc:sldMk cId="1139522612" sldId="269"/>
            <ac:spMk id="16" creationId="{9ED7D350-EC15-43FF-B8EF-32D812E67B23}"/>
          </ac:spMkLst>
        </pc:spChg>
        <pc:spChg chg="mod">
          <ac:chgData name="Stephanie Crawford" userId="99b95902-8bbe-48a0-8772-f119e205a7ee" providerId="ADAL" clId="{56E2EB90-D119-45EA-B2E9-87AA8DDA9A49}" dt="2021-07-16T13:36:31.997" v="210" actId="20577"/>
          <ac:spMkLst>
            <pc:docMk/>
            <pc:sldMk cId="1139522612" sldId="269"/>
            <ac:spMk id="24" creationId="{F43358DB-AB85-4900-97C6-95D3F42F92AD}"/>
          </ac:spMkLst>
        </pc:spChg>
        <pc:picChg chg="mod">
          <ac:chgData name="Stephanie Crawford" userId="99b95902-8bbe-48a0-8772-f119e205a7ee" providerId="ADAL" clId="{56E2EB90-D119-45EA-B2E9-87AA8DDA9A49}" dt="2021-07-16T13:36:46.012" v="213" actId="1076"/>
          <ac:picMkLst>
            <pc:docMk/>
            <pc:sldMk cId="1139522612" sldId="269"/>
            <ac:picMk id="1026" creationId="{048BD1D4-4743-4724-9F98-29786ADAA8E5}"/>
          </ac:picMkLst>
        </pc:picChg>
      </pc:sldChg>
      <pc:sldChg chg="modSp">
        <pc:chgData name="Stephanie Crawford" userId="99b95902-8bbe-48a0-8772-f119e205a7ee" providerId="ADAL" clId="{56E2EB90-D119-45EA-B2E9-87AA8DDA9A49}" dt="2021-07-16T13:37:05.082" v="218" actId="1076"/>
        <pc:sldMkLst>
          <pc:docMk/>
          <pc:sldMk cId="1571950243" sldId="270"/>
        </pc:sldMkLst>
        <pc:spChg chg="mod">
          <ac:chgData name="Stephanie Crawford" userId="99b95902-8bbe-48a0-8772-f119e205a7ee" providerId="ADAL" clId="{56E2EB90-D119-45EA-B2E9-87AA8DDA9A49}" dt="2021-07-16T13:18:01.059" v="140" actId="20577"/>
          <ac:spMkLst>
            <pc:docMk/>
            <pc:sldMk cId="1571950243" sldId="270"/>
            <ac:spMk id="16" creationId="{9ED7D350-EC15-43FF-B8EF-32D812E67B23}"/>
          </ac:spMkLst>
        </pc:spChg>
        <pc:spChg chg="mod">
          <ac:chgData name="Stephanie Crawford" userId="99b95902-8bbe-48a0-8772-f119e205a7ee" providerId="ADAL" clId="{56E2EB90-D119-45EA-B2E9-87AA8DDA9A49}" dt="2021-07-16T13:36:58.196" v="217" actId="20577"/>
          <ac:spMkLst>
            <pc:docMk/>
            <pc:sldMk cId="1571950243" sldId="270"/>
            <ac:spMk id="24" creationId="{F43358DB-AB85-4900-97C6-95D3F42F92AD}"/>
          </ac:spMkLst>
        </pc:spChg>
        <pc:picChg chg="mod">
          <ac:chgData name="Stephanie Crawford" userId="99b95902-8bbe-48a0-8772-f119e205a7ee" providerId="ADAL" clId="{56E2EB90-D119-45EA-B2E9-87AA8DDA9A49}" dt="2021-07-16T13:37:05.082" v="218" actId="1076"/>
          <ac:picMkLst>
            <pc:docMk/>
            <pc:sldMk cId="1571950243" sldId="270"/>
            <ac:picMk id="1026" creationId="{048BD1D4-4743-4724-9F98-29786ADAA8E5}"/>
          </ac:picMkLst>
        </pc:picChg>
      </pc:sldChg>
      <pc:sldChg chg="modSp">
        <pc:chgData name="Stephanie Crawford" userId="99b95902-8bbe-48a0-8772-f119e205a7ee" providerId="ADAL" clId="{56E2EB90-D119-45EA-B2E9-87AA8DDA9A49}" dt="2021-07-16T13:37:25.328" v="223" actId="1076"/>
        <pc:sldMkLst>
          <pc:docMk/>
          <pc:sldMk cId="1129954149" sldId="271"/>
        </pc:sldMkLst>
        <pc:spChg chg="mod">
          <ac:chgData name="Stephanie Crawford" userId="99b95902-8bbe-48a0-8772-f119e205a7ee" providerId="ADAL" clId="{56E2EB90-D119-45EA-B2E9-87AA8DDA9A49}" dt="2021-07-16T13:18:17.451" v="149" actId="20577"/>
          <ac:spMkLst>
            <pc:docMk/>
            <pc:sldMk cId="1129954149" sldId="271"/>
            <ac:spMk id="16" creationId="{9ED7D350-EC15-43FF-B8EF-32D812E67B23}"/>
          </ac:spMkLst>
        </pc:spChg>
        <pc:spChg chg="mod">
          <ac:chgData name="Stephanie Crawford" userId="99b95902-8bbe-48a0-8772-f119e205a7ee" providerId="ADAL" clId="{56E2EB90-D119-45EA-B2E9-87AA8DDA9A49}" dt="2021-07-16T13:37:19.780" v="221" actId="20577"/>
          <ac:spMkLst>
            <pc:docMk/>
            <pc:sldMk cId="1129954149" sldId="271"/>
            <ac:spMk id="24" creationId="{F43358DB-AB85-4900-97C6-95D3F42F92AD}"/>
          </ac:spMkLst>
        </pc:spChg>
        <pc:picChg chg="mod">
          <ac:chgData name="Stephanie Crawford" userId="99b95902-8bbe-48a0-8772-f119e205a7ee" providerId="ADAL" clId="{56E2EB90-D119-45EA-B2E9-87AA8DDA9A49}" dt="2021-07-16T13:37:25.328" v="223" actId="1076"/>
          <ac:picMkLst>
            <pc:docMk/>
            <pc:sldMk cId="1129954149" sldId="271"/>
            <ac:picMk id="1026" creationId="{048BD1D4-4743-4724-9F98-29786ADAA8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E1B48-FF4D-4DF3-929B-4F7F69677D5B}"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2777D-45C3-4F27-9F10-2806A512079D}" type="slidenum">
              <a:rPr lang="en-US" smtClean="0"/>
              <a:t>‹#›</a:t>
            </a:fld>
            <a:endParaRPr lang="en-US"/>
          </a:p>
        </p:txBody>
      </p:sp>
    </p:spTree>
    <p:extLst>
      <p:ext uri="{BB962C8B-B14F-4D97-AF65-F5344CB8AC3E}">
        <p14:creationId xmlns:p14="http://schemas.microsoft.com/office/powerpoint/2010/main" val="380299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combination of material</a:t>
            </a:r>
            <a:r>
              <a:rPr lang="en-US" baseline="0" dirty="0"/>
              <a:t> lifespan and installation practices at the time are key natural causes. </a:t>
            </a:r>
          </a:p>
          <a:p>
            <a:endParaRPr lang="en-US" baseline="0" dirty="0"/>
          </a:p>
          <a:p>
            <a:r>
              <a:rPr lang="en-US" baseline="0" dirty="0"/>
              <a:t>Effects of water main breaks: </a:t>
            </a:r>
          </a:p>
          <a:p>
            <a:pPr marL="171450" indent="-171450">
              <a:buFontTx/>
              <a:buChar char="-"/>
            </a:pPr>
            <a:r>
              <a:rPr lang="en-US" baseline="0" dirty="0"/>
              <a:t>Interruption of service</a:t>
            </a:r>
          </a:p>
          <a:p>
            <a:pPr marL="171450" indent="-171450">
              <a:buFontTx/>
              <a:buChar char="-"/>
            </a:pPr>
            <a:r>
              <a:rPr lang="en-US" baseline="0" dirty="0"/>
              <a:t>Loss of water </a:t>
            </a:r>
          </a:p>
          <a:p>
            <a:pPr marL="171450" indent="-171450">
              <a:buFontTx/>
              <a:buChar char="-"/>
            </a:pPr>
            <a:r>
              <a:rPr lang="en-US" baseline="0" dirty="0"/>
              <a:t>Introduction of air to the system</a:t>
            </a:r>
          </a:p>
          <a:p>
            <a:pPr marL="171450" indent="-171450">
              <a:buFontTx/>
              <a:buChar char="-"/>
            </a:pPr>
            <a:r>
              <a:rPr lang="en-US" baseline="0" dirty="0"/>
              <a:t>Movement of debris within the system</a:t>
            </a:r>
          </a:p>
          <a:p>
            <a:pPr marL="171450" indent="-171450">
              <a:buFontTx/>
              <a:buChar char="-"/>
            </a:pPr>
            <a:r>
              <a:rPr lang="en-US" baseline="0" dirty="0"/>
              <a:t>Damage to public right-of-way and potential damage to private property</a:t>
            </a:r>
          </a:p>
          <a:p>
            <a:pPr marL="0" indent="0">
              <a:buFontTx/>
              <a:buNone/>
            </a:pPr>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2</a:t>
            </a:fld>
            <a:endParaRPr lang="en-US"/>
          </a:p>
        </p:txBody>
      </p:sp>
    </p:spTree>
    <p:extLst>
      <p:ext uri="{BB962C8B-B14F-4D97-AF65-F5344CB8AC3E}">
        <p14:creationId xmlns:p14="http://schemas.microsoft.com/office/powerpoint/2010/main" val="35453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$409,847</a:t>
            </a:r>
          </a:p>
          <a:p>
            <a:r>
              <a:rPr lang="en-US" dirty="0"/>
              <a:t>Storm</a:t>
            </a:r>
            <a:r>
              <a:rPr lang="en-US" baseline="0" dirty="0"/>
              <a:t> Water Project – Unknown at this time</a:t>
            </a:r>
            <a:endParaRPr lang="en-US" dirty="0"/>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11</a:t>
            </a:fld>
            <a:endParaRPr lang="en-US"/>
          </a:p>
        </p:txBody>
      </p:sp>
    </p:spTree>
    <p:extLst>
      <p:ext uri="{BB962C8B-B14F-4D97-AF65-F5344CB8AC3E}">
        <p14:creationId xmlns:p14="http://schemas.microsoft.com/office/powerpoint/2010/main" val="181650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$346,052</a:t>
            </a:r>
          </a:p>
          <a:p>
            <a:r>
              <a:rPr lang="en-US" dirty="0"/>
              <a:t>Storm</a:t>
            </a:r>
            <a:r>
              <a:rPr lang="en-US" baseline="0" dirty="0"/>
              <a:t> Water Project – Unknown at this time</a:t>
            </a:r>
            <a:endParaRPr lang="en-US" dirty="0"/>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12</a:t>
            </a:fld>
            <a:endParaRPr lang="en-US"/>
          </a:p>
        </p:txBody>
      </p:sp>
    </p:spTree>
    <p:extLst>
      <p:ext uri="{BB962C8B-B14F-4D97-AF65-F5344CB8AC3E}">
        <p14:creationId xmlns:p14="http://schemas.microsoft.com/office/powerpoint/2010/main" val="3519300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$753,786</a:t>
            </a:r>
          </a:p>
          <a:p>
            <a:r>
              <a:rPr lang="en-US" dirty="0"/>
              <a:t>Storm</a:t>
            </a:r>
            <a:r>
              <a:rPr lang="en-US" baseline="0" dirty="0"/>
              <a:t> Water Project – Unknown at this time</a:t>
            </a:r>
          </a:p>
          <a:p>
            <a:r>
              <a:rPr lang="en-US" baseline="0" dirty="0"/>
              <a:t>Private Sewer Services - $177,000</a:t>
            </a:r>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13</a:t>
            </a:fld>
            <a:endParaRPr lang="en-US"/>
          </a:p>
        </p:txBody>
      </p:sp>
    </p:spTree>
    <p:extLst>
      <p:ext uri="{BB962C8B-B14F-4D97-AF65-F5344CB8AC3E}">
        <p14:creationId xmlns:p14="http://schemas.microsoft.com/office/powerpoint/2010/main" val="188916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Overall cost figure $300/FT</a:t>
            </a:r>
            <a:r>
              <a:rPr lang="en-US" baseline="0" dirty="0"/>
              <a:t> of water main. </a:t>
            </a:r>
          </a:p>
          <a:p>
            <a:pPr marL="0" indent="0">
              <a:buFontTx/>
              <a:buNone/>
            </a:pPr>
            <a:endParaRPr lang="en-US" baseline="0" dirty="0"/>
          </a:p>
          <a:p>
            <a:pPr marL="0" indent="0">
              <a:buFontTx/>
              <a:buNone/>
            </a:pPr>
            <a:r>
              <a:rPr lang="en-US" baseline="0" dirty="0"/>
              <a:t>Other Items to consider: </a:t>
            </a:r>
          </a:p>
          <a:p>
            <a:pPr marL="171450" indent="-171450">
              <a:buFontTx/>
              <a:buChar char="-"/>
            </a:pPr>
            <a:r>
              <a:rPr lang="en-US" baseline="0" dirty="0"/>
              <a:t>Private sanitary sewer service lines within the public right-of-way. </a:t>
            </a:r>
          </a:p>
          <a:p>
            <a:pPr marL="171450" indent="-171450">
              <a:buFontTx/>
              <a:buChar char="-"/>
            </a:pPr>
            <a:r>
              <a:rPr lang="en-US" baseline="0" dirty="0"/>
              <a:t>Private water services must be replaced within 45 days if a public “lead” line is replaced. </a:t>
            </a:r>
          </a:p>
          <a:p>
            <a:pPr marL="171450" indent="-171450">
              <a:buFontTx/>
              <a:buChar char="-"/>
            </a:pPr>
            <a:r>
              <a:rPr lang="en-US" baseline="0" dirty="0"/>
              <a:t>Public sanitary sewer main point repairs and replacements.</a:t>
            </a:r>
          </a:p>
          <a:p>
            <a:pPr marL="171450" indent="-171450">
              <a:buFontTx/>
              <a:buChar char="-"/>
            </a:pPr>
            <a:r>
              <a:rPr lang="en-US" baseline="0" dirty="0"/>
              <a:t>Storm water improvements</a:t>
            </a:r>
          </a:p>
          <a:p>
            <a:pPr marL="171450" indent="-171450">
              <a:buFontTx/>
              <a:buChar char="-"/>
            </a:pPr>
            <a:r>
              <a:rPr lang="en-US" baseline="0" dirty="0"/>
              <a:t>Mill and Overlay priority list </a:t>
            </a:r>
          </a:p>
          <a:p>
            <a:pPr marL="171450" indent="-171450">
              <a:buFontTx/>
              <a:buChar char="-"/>
            </a:pPr>
            <a:endParaRPr lang="en-US" baseline="0" dirty="0"/>
          </a:p>
          <a:p>
            <a:pPr marL="0" indent="0">
              <a:buFontTx/>
              <a:buNone/>
            </a:pPr>
            <a:r>
              <a:rPr lang="en-US" baseline="0" dirty="0"/>
              <a:t>All in all, it will take commitment and significant planning to coordinate a complete subdivision rehab to mitigate ongoing issues. </a:t>
            </a:r>
          </a:p>
          <a:p>
            <a:pPr marL="0" indent="0">
              <a:buFontTx/>
              <a:buNone/>
            </a:pPr>
            <a:endParaRPr lang="en-US" baseline="0" dirty="0"/>
          </a:p>
          <a:p>
            <a:pPr marL="171450" indent="-171450">
              <a:buFontTx/>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14</a:t>
            </a:fld>
            <a:endParaRPr lang="en-US"/>
          </a:p>
        </p:txBody>
      </p:sp>
    </p:spTree>
    <p:extLst>
      <p:ext uri="{BB962C8B-B14F-4D97-AF65-F5344CB8AC3E}">
        <p14:creationId xmlns:p14="http://schemas.microsoft.com/office/powerpoint/2010/main" val="54555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Water Service: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Provides</a:t>
            </a:r>
            <a:r>
              <a:rPr lang="en-US" baseline="0" dirty="0"/>
              <a:t> an appropriate number of valves for maintenance such as fire hydrant valves.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Reduces dead-end lines by providing looping mains – reduces the need to flush hydrants to improve water quality of dead-end areas.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the additional valves and fire hydrants comes additional staff time to inspect and maintain. (Valves once every 10 years (currently at 6%) Fire hydrants annually (currently at 23%) </a:t>
            </a:r>
          </a:p>
          <a:p>
            <a:endParaRPr lang="en-US" dirty="0"/>
          </a:p>
          <a:p>
            <a:r>
              <a:rPr lang="en-US" dirty="0"/>
              <a:t>ISO – Company called “Insurance Service</a:t>
            </a:r>
            <a:r>
              <a:rPr lang="en-US" baseline="0" dirty="0"/>
              <a:t>s Office” creates ratings for fire departments and their surrounding communities. These ratings calculate how well-equipped fire departments are to put out fires in that community. Potentially better homeowner insurance rates. </a:t>
            </a:r>
          </a:p>
          <a:p>
            <a:endParaRPr lang="en-US" baseline="0" dirty="0"/>
          </a:p>
          <a:p>
            <a:r>
              <a:rPr lang="en-US" baseline="0" dirty="0"/>
              <a:t>Lead/Copper Rule: </a:t>
            </a:r>
          </a:p>
          <a:p>
            <a:pPr marL="171450" indent="-171450">
              <a:buFontTx/>
              <a:buChar char="-"/>
            </a:pPr>
            <a:r>
              <a:rPr lang="en-US" baseline="0" dirty="0"/>
              <a:t>Three years from effective date to build up capacity to be in compliance. (Funding source, action plan, building service line inventory) </a:t>
            </a:r>
          </a:p>
          <a:p>
            <a:pPr marL="171450" indent="-171450">
              <a:buFontTx/>
              <a:buChar char="-"/>
            </a:pPr>
            <a:r>
              <a:rPr lang="en-US" baseline="0" dirty="0"/>
              <a:t>Includes galvanized piping. </a:t>
            </a:r>
          </a:p>
          <a:p>
            <a:pPr marL="171450" indent="-171450">
              <a:buFontTx/>
              <a:buChar char="-"/>
            </a:pPr>
            <a:r>
              <a:rPr lang="en-US" baseline="0" dirty="0"/>
              <a:t>Public notifications if they have lead/copper/galvanized piping. </a:t>
            </a:r>
          </a:p>
          <a:p>
            <a:pPr marL="171450" indent="-171450">
              <a:buFontTx/>
              <a:buChar char="-"/>
            </a:pPr>
            <a:r>
              <a:rPr lang="en-US" baseline="0" dirty="0"/>
              <a:t>We are responsible for having private service lines changed out as well but not responsible for cost. </a:t>
            </a:r>
          </a:p>
          <a:p>
            <a:pPr marL="171450" indent="-171450">
              <a:buFontTx/>
              <a:buChar char="-"/>
            </a:pPr>
            <a:r>
              <a:rPr lang="en-US" baseline="0" dirty="0"/>
              <a:t>Provide filters for six months after lead service lines are replaced. </a:t>
            </a:r>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3</a:t>
            </a:fld>
            <a:endParaRPr lang="en-US"/>
          </a:p>
        </p:txBody>
      </p:sp>
    </p:spTree>
    <p:extLst>
      <p:ext uri="{BB962C8B-B14F-4D97-AF65-F5344CB8AC3E}">
        <p14:creationId xmlns:p14="http://schemas.microsoft.com/office/powerpoint/2010/main" val="410755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Density</a:t>
            </a:r>
            <a:r>
              <a:rPr lang="en-US" baseline="0" dirty="0"/>
              <a:t> exhibit showing areas of concentration. </a:t>
            </a:r>
          </a:p>
          <a:p>
            <a:endParaRPr lang="en-US" baseline="0" dirty="0"/>
          </a:p>
          <a:p>
            <a:r>
              <a:rPr lang="en-US" dirty="0"/>
              <a:t>Of the 203 main leaks 165 were located within neighborhoods. </a:t>
            </a:r>
          </a:p>
          <a:p>
            <a:endParaRPr lang="en-US" dirty="0"/>
          </a:p>
          <a:p>
            <a:r>
              <a:rPr lang="en-US" dirty="0"/>
              <a:t>Of the 307 service line leaks</a:t>
            </a:r>
            <a:r>
              <a:rPr lang="en-US" baseline="0" dirty="0"/>
              <a:t> 216 were located within neighborhoods. </a:t>
            </a:r>
          </a:p>
          <a:p>
            <a:endParaRPr lang="en-US" baseline="0" dirty="0"/>
          </a:p>
          <a:p>
            <a:r>
              <a:rPr lang="en-US" baseline="0" dirty="0"/>
              <a:t>Approximately 55 artificial leaks in the last ten years. </a:t>
            </a:r>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4</a:t>
            </a:fld>
            <a:endParaRPr lang="en-US"/>
          </a:p>
        </p:txBody>
      </p:sp>
    </p:spTree>
    <p:extLst>
      <p:ext uri="{BB962C8B-B14F-4D97-AF65-F5344CB8AC3E}">
        <p14:creationId xmlns:p14="http://schemas.microsoft.com/office/powerpoint/2010/main" val="362460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$620,822</a:t>
            </a:r>
          </a:p>
          <a:p>
            <a:r>
              <a:rPr lang="en-US" dirty="0"/>
              <a:t>Storm</a:t>
            </a:r>
            <a:r>
              <a:rPr lang="en-US" baseline="0" dirty="0"/>
              <a:t> Water Projects - $1,078,899</a:t>
            </a:r>
          </a:p>
          <a:p>
            <a:r>
              <a:rPr lang="en-US" baseline="0" dirty="0"/>
              <a:t>Private Sewer Services - $158,000</a:t>
            </a:r>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5</a:t>
            </a:fld>
            <a:endParaRPr lang="en-US"/>
          </a:p>
        </p:txBody>
      </p:sp>
    </p:spTree>
    <p:extLst>
      <p:ext uri="{BB962C8B-B14F-4D97-AF65-F5344CB8AC3E}">
        <p14:creationId xmlns:p14="http://schemas.microsoft.com/office/powerpoint/2010/main" val="266171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$802,220</a:t>
            </a:r>
          </a:p>
          <a:p>
            <a:r>
              <a:rPr lang="en-US" dirty="0"/>
              <a:t>Storm</a:t>
            </a:r>
            <a:r>
              <a:rPr lang="en-US" baseline="0" dirty="0"/>
              <a:t> Water Project - $769,300</a:t>
            </a:r>
            <a:endParaRPr lang="en-US" dirty="0"/>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6</a:t>
            </a:fld>
            <a:endParaRPr lang="en-US"/>
          </a:p>
        </p:txBody>
      </p:sp>
    </p:spTree>
    <p:extLst>
      <p:ext uri="{BB962C8B-B14F-4D97-AF65-F5344CB8AC3E}">
        <p14:creationId xmlns:p14="http://schemas.microsoft.com/office/powerpoint/2010/main" val="54371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$835,616</a:t>
            </a:r>
          </a:p>
          <a:p>
            <a:r>
              <a:rPr lang="en-US" dirty="0"/>
              <a:t>Storm</a:t>
            </a:r>
            <a:r>
              <a:rPr lang="en-US" baseline="0" dirty="0"/>
              <a:t> Water Project – Unknown at this time</a:t>
            </a:r>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7</a:t>
            </a:fld>
            <a:endParaRPr lang="en-US"/>
          </a:p>
        </p:txBody>
      </p:sp>
    </p:spTree>
    <p:extLst>
      <p:ext uri="{BB962C8B-B14F-4D97-AF65-F5344CB8AC3E}">
        <p14:creationId xmlns:p14="http://schemas.microsoft.com/office/powerpoint/2010/main" val="319907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$378,100</a:t>
            </a:r>
          </a:p>
          <a:p>
            <a:r>
              <a:rPr lang="en-US" dirty="0"/>
              <a:t>Storm</a:t>
            </a:r>
            <a:r>
              <a:rPr lang="en-US" baseline="0" dirty="0"/>
              <a:t> Water Project – Unknown at this time</a:t>
            </a:r>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8</a:t>
            </a:fld>
            <a:endParaRPr lang="en-US"/>
          </a:p>
        </p:txBody>
      </p:sp>
    </p:spTree>
    <p:extLst>
      <p:ext uri="{BB962C8B-B14F-4D97-AF65-F5344CB8AC3E}">
        <p14:creationId xmlns:p14="http://schemas.microsoft.com/office/powerpoint/2010/main" val="78040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$1,654,371</a:t>
            </a:r>
          </a:p>
          <a:p>
            <a:r>
              <a:rPr lang="en-US" dirty="0"/>
              <a:t>Storm</a:t>
            </a:r>
            <a:r>
              <a:rPr lang="en-US" baseline="0" dirty="0"/>
              <a:t> Water Project - $225,800</a:t>
            </a:r>
          </a:p>
          <a:p>
            <a:r>
              <a:rPr lang="en-US" baseline="0" dirty="0"/>
              <a:t>Private Sewer Services - $345,000</a:t>
            </a:r>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9</a:t>
            </a:fld>
            <a:endParaRPr lang="en-US"/>
          </a:p>
        </p:txBody>
      </p:sp>
    </p:spTree>
    <p:extLst>
      <p:ext uri="{BB962C8B-B14F-4D97-AF65-F5344CB8AC3E}">
        <p14:creationId xmlns:p14="http://schemas.microsoft.com/office/powerpoint/2010/main" val="218908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Street Replacement Cost - $389,595</a:t>
            </a:r>
          </a:p>
          <a:p>
            <a:r>
              <a:rPr lang="en-US" dirty="0"/>
              <a:t>Storm</a:t>
            </a:r>
            <a:r>
              <a:rPr lang="en-US" baseline="0" dirty="0"/>
              <a:t> Water Project – Unknown at this time</a:t>
            </a:r>
          </a:p>
          <a:p>
            <a:r>
              <a:rPr lang="en-US" baseline="0" dirty="0"/>
              <a:t>Private Service Lines - $120,000</a:t>
            </a:r>
          </a:p>
          <a:p>
            <a:endParaRPr lang="en-US" dirty="0"/>
          </a:p>
        </p:txBody>
      </p:sp>
      <p:sp>
        <p:nvSpPr>
          <p:cNvPr id="4" name="Slide Number Placeholder 3"/>
          <p:cNvSpPr>
            <a:spLocks noGrp="1"/>
          </p:cNvSpPr>
          <p:nvPr>
            <p:ph type="sldNum" sz="quarter" idx="10"/>
          </p:nvPr>
        </p:nvSpPr>
        <p:spPr/>
        <p:txBody>
          <a:bodyPr/>
          <a:lstStyle/>
          <a:p>
            <a:fld id="{6392777D-45C3-4F27-9F10-2806A512079D}" type="slidenum">
              <a:rPr lang="en-US" smtClean="0"/>
              <a:t>10</a:t>
            </a:fld>
            <a:endParaRPr lang="en-US"/>
          </a:p>
        </p:txBody>
      </p:sp>
    </p:spTree>
    <p:extLst>
      <p:ext uri="{BB962C8B-B14F-4D97-AF65-F5344CB8AC3E}">
        <p14:creationId xmlns:p14="http://schemas.microsoft.com/office/powerpoint/2010/main" val="10547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64937-21EA-41A1-8C86-9C1E678FC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1071-D072-43CD-B197-6327FE977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98211-190C-4BD7-9505-47C9485A42D1}"/>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440B10BC-26BD-4E7A-918A-C410D5560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ADE0B-3E82-45D5-A29A-77ECE81A9026}"/>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203513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B026-396B-466F-9834-B1DEF4E8D9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38416-3B06-41D2-A520-FCCF3CBBD0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C07C7-A57F-4395-974F-A58D6B183182}"/>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400F7FD1-207D-4526-BAA7-EFCA08439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FA2C-CB55-4777-9169-6958E3CB1908}"/>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3514848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B27CC9-773C-48AC-AA4C-6E99928186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2ABB0-BD28-4CE9-9894-CE47C9123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1AB5C-9425-4C63-9E3F-7D464E669255}"/>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65192FC3-7B05-454F-B024-A682C2437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00633-3EB4-42FD-8798-9C1683CA6C02}"/>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120582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FBA5-1B14-4C8F-A919-19DE440B3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476C5-718C-4AC6-81C2-2A1A344A5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43654-22ED-45E1-B9B5-5444550A37D4}"/>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60AE22A4-8B48-432C-836A-F2A0AA810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D9646-544B-4845-A1C8-A76FA77DBABB}"/>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301488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21F2-D754-4F14-906C-4DFFA71D82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D3DAEC-8F3F-445F-BC87-713E872D9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862D2-6485-4A6A-B4D1-D921E8ED9D51}"/>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C322B895-EA48-4541-A961-2BA75AAF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BE2DB-E54C-49AC-8A1E-C50095CE73D0}"/>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421637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D627-A0FC-46FA-88D9-FC6AFDE27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36D72-B103-40A7-8FFD-2C88FB79D5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4F345-8A0B-4F8D-A1CB-36605D7A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03EEFD-F2C6-4C9A-AA0D-EDB15AAA13AD}"/>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6" name="Footer Placeholder 5">
            <a:extLst>
              <a:ext uri="{FF2B5EF4-FFF2-40B4-BE49-F238E27FC236}">
                <a16:creationId xmlns:a16="http://schemas.microsoft.com/office/drawing/2014/main" id="{67DBB95C-ED91-402F-87B7-3DA6565CC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8BEDE-E4A7-46CE-8E88-805839B125D9}"/>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316360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5842-606B-4A99-8A9F-E7A31E4134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A1EC83-2A91-47BF-A6E5-766EFA3FC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F39A0-2962-4C80-A9DC-5369D1DF0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697A68-BF33-49EE-8EB6-54EEF30F3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EBD7C-61D7-4B18-A4FE-ADFEBD26D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F0A289-D7B3-451F-A911-063D5A48343C}"/>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8" name="Footer Placeholder 7">
            <a:extLst>
              <a:ext uri="{FF2B5EF4-FFF2-40B4-BE49-F238E27FC236}">
                <a16:creationId xmlns:a16="http://schemas.microsoft.com/office/drawing/2014/main" id="{623B5541-A173-46A1-B78C-F56CAD5F6E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8450EF-7809-4D7B-B73F-624514C023BD}"/>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146364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A219-702E-4EB9-B2A1-6A18E7B075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9A434-C92F-4A4D-A3E7-5F9BF36DE78B}"/>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4" name="Footer Placeholder 3">
            <a:extLst>
              <a:ext uri="{FF2B5EF4-FFF2-40B4-BE49-F238E27FC236}">
                <a16:creationId xmlns:a16="http://schemas.microsoft.com/office/drawing/2014/main" id="{5BB8D94F-B5E1-406B-A1CC-ADE2F0533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96C4F3-D2D2-41DA-AF00-A5434EF93E97}"/>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22310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45173-954F-4A72-B56C-7ADBF210A818}"/>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3" name="Footer Placeholder 2">
            <a:extLst>
              <a:ext uri="{FF2B5EF4-FFF2-40B4-BE49-F238E27FC236}">
                <a16:creationId xmlns:a16="http://schemas.microsoft.com/office/drawing/2014/main" id="{6C98691A-9340-4833-AF8D-0D3D0B1FB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2269BF-12FA-4F5A-A078-A8A1547B2CAB}"/>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107835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06AB-FCA5-4D1D-95F8-E8B6D9B05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B30D8-29EE-4DAD-AAE0-A5B0FFA87E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B032DD-7246-4BAA-A80F-9D50D3D4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E1967-1B5E-4733-9A1E-BB41848D1792}"/>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6" name="Footer Placeholder 5">
            <a:extLst>
              <a:ext uri="{FF2B5EF4-FFF2-40B4-BE49-F238E27FC236}">
                <a16:creationId xmlns:a16="http://schemas.microsoft.com/office/drawing/2014/main" id="{69F8E964-C46E-40C6-AF67-62CF60892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56AD9-D1EF-4746-BF9B-4544CE48B362}"/>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357205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6158-5A76-48AE-A20D-CDECB95D5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9C294-5329-428D-BA48-E3269EBC5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2AF10F-7DF0-4F74-BA86-BC9A5BA9D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D5A05-E1DD-4BAF-A757-54E8E3339F14}"/>
              </a:ext>
            </a:extLst>
          </p:cNvPr>
          <p:cNvSpPr>
            <a:spLocks noGrp="1"/>
          </p:cNvSpPr>
          <p:nvPr>
            <p:ph type="dt" sz="half" idx="10"/>
          </p:nvPr>
        </p:nvSpPr>
        <p:spPr/>
        <p:txBody>
          <a:bodyPr/>
          <a:lstStyle/>
          <a:p>
            <a:fld id="{97E1638F-D2A8-4E13-A3B5-9303EBA17D5B}" type="datetimeFigureOut">
              <a:rPr lang="en-US" smtClean="0"/>
              <a:t>8/5/2021</a:t>
            </a:fld>
            <a:endParaRPr lang="en-US"/>
          </a:p>
        </p:txBody>
      </p:sp>
      <p:sp>
        <p:nvSpPr>
          <p:cNvPr id="6" name="Footer Placeholder 5">
            <a:extLst>
              <a:ext uri="{FF2B5EF4-FFF2-40B4-BE49-F238E27FC236}">
                <a16:creationId xmlns:a16="http://schemas.microsoft.com/office/drawing/2014/main" id="{A564B876-F02E-45E9-91A0-33A01994E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2CD6B-A003-4497-BE00-99A804D0ADCE}"/>
              </a:ext>
            </a:extLst>
          </p:cNvPr>
          <p:cNvSpPr>
            <a:spLocks noGrp="1"/>
          </p:cNvSpPr>
          <p:nvPr>
            <p:ph type="sldNum" sz="quarter" idx="12"/>
          </p:nvPr>
        </p:nvSpPr>
        <p:spPr/>
        <p:txBody>
          <a:bodyPr/>
          <a:lstStyle/>
          <a:p>
            <a:fld id="{1662D0BA-D6F4-422E-99A7-759B86F595C0}" type="slidenum">
              <a:rPr lang="en-US" smtClean="0"/>
              <a:t>‹#›</a:t>
            </a:fld>
            <a:endParaRPr lang="en-US"/>
          </a:p>
        </p:txBody>
      </p:sp>
    </p:spTree>
    <p:extLst>
      <p:ext uri="{BB962C8B-B14F-4D97-AF65-F5344CB8AC3E}">
        <p14:creationId xmlns:p14="http://schemas.microsoft.com/office/powerpoint/2010/main" val="265900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2FF690-8017-43EF-8D2C-97FFFFB1F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2ECCB-23AD-4136-A7EE-5BFFA80A5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3F603-7DEF-4CA9-BE39-9356BD9AF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1638F-D2A8-4E13-A3B5-9303EBA17D5B}" type="datetimeFigureOut">
              <a:rPr lang="en-US" smtClean="0"/>
              <a:t>8/5/2021</a:t>
            </a:fld>
            <a:endParaRPr lang="en-US"/>
          </a:p>
        </p:txBody>
      </p:sp>
      <p:sp>
        <p:nvSpPr>
          <p:cNvPr id="5" name="Footer Placeholder 4">
            <a:extLst>
              <a:ext uri="{FF2B5EF4-FFF2-40B4-BE49-F238E27FC236}">
                <a16:creationId xmlns:a16="http://schemas.microsoft.com/office/drawing/2014/main" id="{656AAEA8-6D7D-4955-8303-B815A3897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DB35A8-4D9B-4F0E-862C-7BC68FDAD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2D0BA-D6F4-422E-99A7-759B86F595C0}" type="slidenum">
              <a:rPr lang="en-US" smtClean="0"/>
              <a:t>‹#›</a:t>
            </a:fld>
            <a:endParaRPr lang="en-US"/>
          </a:p>
        </p:txBody>
      </p:sp>
    </p:spTree>
    <p:extLst>
      <p:ext uri="{BB962C8B-B14F-4D97-AF65-F5344CB8AC3E}">
        <p14:creationId xmlns:p14="http://schemas.microsoft.com/office/powerpoint/2010/main" val="406161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en.wikipedia.org/wiki/Lead_and_copper_rule"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352268E-287D-42FD-98F7-9110C44436A4}"/>
              </a:ext>
            </a:extLst>
          </p:cNvPr>
          <p:cNvPicPr>
            <a:picLocks noChangeAspect="1"/>
          </p:cNvPicPr>
          <p:nvPr/>
        </p:nvPicPr>
        <p:blipFill rotWithShape="1">
          <a:blip r:embed="rId2"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l="8000"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D4D62DB2-B753-4F00-AF9D-1488AC0BCB6F}"/>
              </a:ext>
            </a:extLst>
          </p:cNvPr>
          <p:cNvSpPr>
            <a:spLocks noGrp="1"/>
          </p:cNvSpPr>
          <p:nvPr>
            <p:ph type="title"/>
          </p:nvPr>
        </p:nvSpPr>
        <p:spPr>
          <a:xfrm>
            <a:off x="-80" y="700376"/>
            <a:ext cx="12192020" cy="1006925"/>
          </a:xfrm>
          <a:noFill/>
        </p:spPr>
        <p:txBody>
          <a:bodyPr vert="horz" lIns="91440" tIns="45720" rIns="91440" bIns="45720" rtlCol="0" anchor="ctr">
            <a:noAutofit/>
          </a:bodyPr>
          <a:lstStyle/>
          <a:p>
            <a:pPr algn="ctr"/>
            <a:r>
              <a:rPr lang="en-US" sz="4000" b="1" dirty="0">
                <a:ln w="12700">
                  <a:solidFill>
                    <a:schemeClr val="bg1"/>
                  </a:solidFill>
                  <a:prstDash val="solid"/>
                </a:ln>
                <a:pattFill prst="narHorz">
                  <a:fgClr>
                    <a:schemeClr val="accent1"/>
                  </a:fgClr>
                  <a:bgClr>
                    <a:schemeClr val="accent1">
                      <a:lumMod val="20000"/>
                      <a:lumOff val="80000"/>
                    </a:schemeClr>
                  </a:bgClr>
                </a:pattFill>
                <a:effectLst>
                  <a:outerShdw dist="38100" dir="2640000" algn="bl" rotWithShape="0">
                    <a:schemeClr val="accent1"/>
                  </a:outerShdw>
                </a:effectLst>
                <a:latin typeface="Brandon Text Bold" panose="020B0803020203060203" pitchFamily="34" charset="0"/>
                <a:ea typeface="Microsoft Yi Baiti" panose="03000500000000000000" pitchFamily="66" charset="0"/>
              </a:rPr>
              <a:t>Utilities Department</a:t>
            </a:r>
            <a:br>
              <a:rPr lang="en-US" sz="4000" b="1" dirty="0">
                <a:ln w="12700">
                  <a:solidFill>
                    <a:schemeClr val="bg1"/>
                  </a:solidFill>
                  <a:prstDash val="solid"/>
                </a:ln>
                <a:pattFill prst="narHorz">
                  <a:fgClr>
                    <a:schemeClr val="accent1"/>
                  </a:fgClr>
                  <a:bgClr>
                    <a:schemeClr val="accent1">
                      <a:lumMod val="20000"/>
                      <a:lumOff val="80000"/>
                    </a:schemeClr>
                  </a:bgClr>
                </a:pattFill>
                <a:effectLst>
                  <a:outerShdw dist="38100" dir="2640000" algn="bl" rotWithShape="0">
                    <a:schemeClr val="accent1"/>
                  </a:outerShdw>
                </a:effectLst>
                <a:latin typeface="Brandon Text Bold" panose="020B0803020203060203" pitchFamily="34" charset="0"/>
                <a:ea typeface="Microsoft Yi Baiti" panose="03000500000000000000" pitchFamily="66" charset="0"/>
              </a:rPr>
            </a:br>
            <a:r>
              <a:rPr lang="en-US" sz="4000" b="1" dirty="0">
                <a:ln w="12700">
                  <a:solidFill>
                    <a:schemeClr val="bg1"/>
                  </a:solidFill>
                  <a:prstDash val="solid"/>
                </a:ln>
                <a:pattFill prst="narHorz">
                  <a:fgClr>
                    <a:schemeClr val="accent1"/>
                  </a:fgClr>
                  <a:bgClr>
                    <a:schemeClr val="accent1">
                      <a:lumMod val="20000"/>
                      <a:lumOff val="80000"/>
                    </a:schemeClr>
                  </a:bgClr>
                </a:pattFill>
                <a:effectLst>
                  <a:outerShdw dist="38100" dir="2640000" algn="bl" rotWithShape="0">
                    <a:schemeClr val="accent1"/>
                  </a:outerShdw>
                </a:effectLst>
                <a:latin typeface="Brandon Text Bold" panose="020B0803020203060203" pitchFamily="34" charset="0"/>
                <a:ea typeface="Microsoft Yi Baiti" panose="03000500000000000000" pitchFamily="66" charset="0"/>
              </a:rPr>
              <a:t>July 2021</a:t>
            </a:r>
          </a:p>
        </p:txBody>
      </p:sp>
      <p:sp>
        <p:nvSpPr>
          <p:cNvPr id="3" name="Content Placeholder 2">
            <a:extLst>
              <a:ext uri="{FF2B5EF4-FFF2-40B4-BE49-F238E27FC236}">
                <a16:creationId xmlns:a16="http://schemas.microsoft.com/office/drawing/2014/main" id="{34849499-D214-4CCA-8694-C682706F33F9}"/>
              </a:ext>
            </a:extLst>
          </p:cNvPr>
          <p:cNvSpPr>
            <a:spLocks noGrp="1"/>
          </p:cNvSpPr>
          <p:nvPr>
            <p:ph type="body" idx="1"/>
          </p:nvPr>
        </p:nvSpPr>
        <p:spPr>
          <a:xfrm>
            <a:off x="-80" y="3672121"/>
            <a:ext cx="12191980" cy="1221059"/>
          </a:xfrm>
        </p:spPr>
        <p:txBody>
          <a:bodyPr vert="horz" lIns="91440" tIns="45720" rIns="91440" bIns="45720" rtlCol="0" anchor="ctr">
            <a:noAutofit/>
          </a:bodyPr>
          <a:lstStyle/>
          <a:p>
            <a:pPr algn="ctr"/>
            <a:r>
              <a:rPr lang="en-US" sz="8000" b="1" dirty="0">
                <a:ln w="12700">
                  <a:solidFill>
                    <a:schemeClr val="bg1"/>
                  </a:solidFill>
                  <a:prstDash val="solid"/>
                </a:ln>
                <a:pattFill prst="narHorz">
                  <a:fgClr>
                    <a:schemeClr val="accent1"/>
                  </a:fgClr>
                  <a:bgClr>
                    <a:schemeClr val="accent1">
                      <a:lumMod val="20000"/>
                      <a:lumOff val="80000"/>
                    </a:schemeClr>
                  </a:bgClr>
                </a:pattFill>
                <a:effectLst>
                  <a:outerShdw dist="38100" dir="2640000" algn="bl" rotWithShape="0">
                    <a:schemeClr val="accent1"/>
                  </a:outerShdw>
                </a:effectLst>
                <a:latin typeface="Brandon Text Bold" panose="020B0803020203060203" pitchFamily="34" charset="0"/>
              </a:rPr>
              <a:t>Neighborhood </a:t>
            </a:r>
          </a:p>
          <a:p>
            <a:pPr algn="ctr"/>
            <a:r>
              <a:rPr lang="en-US" sz="8000" b="1" dirty="0">
                <a:ln w="12700">
                  <a:solidFill>
                    <a:schemeClr val="bg1"/>
                  </a:solidFill>
                  <a:prstDash val="solid"/>
                </a:ln>
                <a:pattFill prst="narHorz">
                  <a:fgClr>
                    <a:schemeClr val="accent1"/>
                  </a:fgClr>
                  <a:bgClr>
                    <a:schemeClr val="accent1">
                      <a:lumMod val="20000"/>
                      <a:lumOff val="80000"/>
                    </a:schemeClr>
                  </a:bgClr>
                </a:pattFill>
                <a:effectLst>
                  <a:outerShdw dist="38100" dir="2640000" algn="bl" rotWithShape="0">
                    <a:schemeClr val="accent1"/>
                  </a:outerShdw>
                </a:effectLst>
                <a:latin typeface="Brandon Text Bold" panose="020B0803020203060203" pitchFamily="34" charset="0"/>
              </a:rPr>
              <a:t>Water Main Rehab</a:t>
            </a:r>
          </a:p>
        </p:txBody>
      </p:sp>
    </p:spTree>
    <p:extLst>
      <p:ext uri="{BB962C8B-B14F-4D97-AF65-F5344CB8AC3E}">
        <p14:creationId xmlns:p14="http://schemas.microsoft.com/office/powerpoint/2010/main" val="379419991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DDB6DA3-CBE1-4C5E-91F9-37D084697192}"/>
              </a:ext>
            </a:extLst>
          </p:cNvPr>
          <p:cNvGrpSpPr/>
          <p:nvPr/>
        </p:nvGrpSpPr>
        <p:grpSpPr>
          <a:xfrm>
            <a:off x="5877476" y="109670"/>
            <a:ext cx="3257542" cy="3200399"/>
            <a:chOff x="5833389" y="228599"/>
            <a:chExt cx="5954004" cy="6400800"/>
          </a:xfrm>
        </p:grpSpPr>
        <p:pic>
          <p:nvPicPr>
            <p:cNvPr id="18" name="Picture 5">
              <a:extLst>
                <a:ext uri="{FF2B5EF4-FFF2-40B4-BE49-F238E27FC236}">
                  <a16:creationId xmlns:a16="http://schemas.microsoft.com/office/drawing/2014/main" id="{58346048-B24A-4318-9682-A721C26EB5FB}"/>
                </a:ext>
              </a:extLst>
            </p:cNvPr>
            <p:cNvPicPr>
              <a:picLocks noChangeAspect="1"/>
            </p:cNvPicPr>
            <p:nvPr/>
          </p:nvPicPr>
          <p:blipFill>
            <a:blip r:embed="rId3"/>
            <a:stretch>
              <a:fillRect/>
            </a:stretch>
          </p:blipFill>
          <p:spPr>
            <a:xfrm>
              <a:off x="5833389" y="228599"/>
              <a:ext cx="5954004" cy="6400800"/>
            </a:xfrm>
            <a:prstGeom prst="rect">
              <a:avLst/>
            </a:prstGeom>
          </p:spPr>
        </p:pic>
        <p:sp>
          <p:nvSpPr>
            <p:cNvPr id="3" name="Rectangle: Rounded Corners 2">
              <a:extLst>
                <a:ext uri="{FF2B5EF4-FFF2-40B4-BE49-F238E27FC236}">
                  <a16:creationId xmlns:a16="http://schemas.microsoft.com/office/drawing/2014/main" id="{5EF7778C-93FD-46D1-ABBE-EAB9104541CF}"/>
                </a:ext>
              </a:extLst>
            </p:cNvPr>
            <p:cNvSpPr/>
            <p:nvPr/>
          </p:nvSpPr>
          <p:spPr>
            <a:xfrm>
              <a:off x="6007233" y="1194815"/>
              <a:ext cx="2185529" cy="33436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387037"/>
            <a:ext cx="4813428" cy="674495"/>
          </a:xfrm>
        </p:spPr>
        <p:txBody>
          <a:bodyPr anchor="t">
            <a:normAutofit/>
          </a:bodyPr>
          <a:lstStyle/>
          <a:p>
            <a:r>
              <a:rPr lang="en-US" sz="4000" dirty="0">
                <a:solidFill>
                  <a:srgbClr val="FFFFFF"/>
                </a:solidFill>
              </a:rPr>
              <a:t>#6 - </a:t>
            </a:r>
            <a:r>
              <a:rPr lang="en-US" sz="4000" dirty="0">
                <a:solidFill>
                  <a:srgbClr val="FFFFFF"/>
                </a:solidFill>
                <a:latin typeface="Brandon Text Regular" panose="020B0503020203060203" pitchFamily="34" charset="0"/>
              </a:rPr>
              <a:t>Downtown</a:t>
            </a:r>
            <a:endParaRPr lang="en-US" sz="4000" dirty="0">
              <a:solidFill>
                <a:srgbClr val="FFFFFF"/>
              </a:solidFill>
            </a:endParaRP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4.80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2.00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$3.2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06652" y="3793177"/>
            <a:ext cx="4358901" cy="2765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96323" y="136518"/>
            <a:ext cx="2467884" cy="3177101"/>
          </a:xfrm>
          <a:prstGeom prst="rect">
            <a:avLst/>
          </a:prstGeom>
        </p:spPr>
      </p:pic>
      <p:sp>
        <p:nvSpPr>
          <p:cNvPr id="16" name="TextBox 15">
            <a:extLst>
              <a:ext uri="{FF2B5EF4-FFF2-40B4-BE49-F238E27FC236}">
                <a16:creationId xmlns:a16="http://schemas.microsoft.com/office/drawing/2014/main" id="{C0D4367F-ACD2-401A-B83D-F19763333726}"/>
              </a:ext>
            </a:extLst>
          </p:cNvPr>
          <p:cNvSpPr txBox="1"/>
          <p:nvPr/>
        </p:nvSpPr>
        <p:spPr>
          <a:xfrm>
            <a:off x="756594" y="1451411"/>
            <a:ext cx="4421277" cy="2031325"/>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20 Water Main Leaks/Breaks </a:t>
            </a:r>
          </a:p>
          <a:p>
            <a:r>
              <a:rPr lang="en-US" dirty="0">
                <a:solidFill>
                  <a:schemeClr val="bg1"/>
                </a:solidFill>
                <a:latin typeface="Brandon Text Regular" panose="020B0503020203060203" pitchFamily="34" charset="0"/>
              </a:rPr>
              <a:t>	Main Sizes: ¾”-inch, 1-inch, 2-	Inch, 4-inch, 6-inch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43 Service Line Leaks </a:t>
            </a:r>
          </a:p>
        </p:txBody>
      </p:sp>
    </p:spTree>
    <p:extLst>
      <p:ext uri="{BB962C8B-B14F-4D97-AF65-F5344CB8AC3E}">
        <p14:creationId xmlns:p14="http://schemas.microsoft.com/office/powerpoint/2010/main" val="327623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6" y="400289"/>
            <a:ext cx="5111567" cy="674495"/>
          </a:xfrm>
        </p:spPr>
        <p:txBody>
          <a:bodyPr anchor="t">
            <a:normAutofit fontScale="90000"/>
          </a:bodyPr>
          <a:lstStyle/>
          <a:p>
            <a:r>
              <a:rPr lang="en-US" sz="4000" dirty="0">
                <a:solidFill>
                  <a:srgbClr val="FFFFFF"/>
                </a:solidFill>
                <a:latin typeface="Brandon Text Regular" panose="020B0503020203060203" pitchFamily="34" charset="0"/>
              </a:rPr>
              <a:t>#7 – W. Branson Heights</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3.61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1.90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$3.0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706652" y="3881906"/>
            <a:ext cx="4358901" cy="27654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8532501-4B27-4BEE-9BDA-60AEBCB9EB0F}"/>
              </a:ext>
            </a:extLst>
          </p:cNvPr>
          <p:cNvGrpSpPr/>
          <p:nvPr/>
        </p:nvGrpSpPr>
        <p:grpSpPr>
          <a:xfrm>
            <a:off x="5849810" y="92705"/>
            <a:ext cx="3067683" cy="3578543"/>
            <a:chOff x="5907409" y="228599"/>
            <a:chExt cx="5929313" cy="6400800"/>
          </a:xfrm>
        </p:grpSpPr>
        <p:pic>
          <p:nvPicPr>
            <p:cNvPr id="18" name="Picture 17">
              <a:extLst>
                <a:ext uri="{FF2B5EF4-FFF2-40B4-BE49-F238E27FC236}">
                  <a16:creationId xmlns:a16="http://schemas.microsoft.com/office/drawing/2014/main" id="{B9A0403B-CC6A-405C-A89C-5CA7193A22E3}"/>
                </a:ext>
              </a:extLst>
            </p:cNvPr>
            <p:cNvPicPr>
              <a:picLocks noChangeAspect="1"/>
            </p:cNvPicPr>
            <p:nvPr/>
          </p:nvPicPr>
          <p:blipFill>
            <a:blip r:embed="rId5"/>
            <a:stretch>
              <a:fillRect/>
            </a:stretch>
          </p:blipFill>
          <p:spPr>
            <a:xfrm>
              <a:off x="5907409" y="228599"/>
              <a:ext cx="5929313" cy="6400800"/>
            </a:xfrm>
            <a:prstGeom prst="rect">
              <a:avLst/>
            </a:prstGeom>
          </p:spPr>
        </p:pic>
        <p:sp>
          <p:nvSpPr>
            <p:cNvPr id="3" name="Rectangle: Rounded Corners 2">
              <a:extLst>
                <a:ext uri="{FF2B5EF4-FFF2-40B4-BE49-F238E27FC236}">
                  <a16:creationId xmlns:a16="http://schemas.microsoft.com/office/drawing/2014/main" id="{034DCE49-5454-4230-8E0D-C777C72B4D3F}"/>
                </a:ext>
              </a:extLst>
            </p:cNvPr>
            <p:cNvSpPr/>
            <p:nvPr/>
          </p:nvSpPr>
          <p:spPr>
            <a:xfrm>
              <a:off x="6095999" y="1194818"/>
              <a:ext cx="2113039" cy="187169"/>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83709" y="92705"/>
            <a:ext cx="2742075" cy="3523952"/>
          </a:xfrm>
          <a:prstGeom prst="rect">
            <a:avLst/>
          </a:prstGeom>
        </p:spPr>
      </p:pic>
      <p:sp>
        <p:nvSpPr>
          <p:cNvPr id="16" name="TextBox 15">
            <a:extLst>
              <a:ext uri="{FF2B5EF4-FFF2-40B4-BE49-F238E27FC236}">
                <a16:creationId xmlns:a16="http://schemas.microsoft.com/office/drawing/2014/main" id="{9ED7D350-EC15-43FF-B8EF-32D812E67B23}"/>
              </a:ext>
            </a:extLst>
          </p:cNvPr>
          <p:cNvSpPr txBox="1"/>
          <p:nvPr/>
        </p:nvSpPr>
        <p:spPr>
          <a:xfrm>
            <a:off x="767265" y="1699738"/>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13 Water Main Leaks/Breaks </a:t>
            </a:r>
          </a:p>
          <a:p>
            <a:r>
              <a:rPr lang="en-US" dirty="0">
                <a:solidFill>
                  <a:schemeClr val="bg1"/>
                </a:solidFill>
                <a:latin typeface="Brandon Text Regular" panose="020B0503020203060203" pitchFamily="34" charset="0"/>
              </a:rPr>
              <a:t>	Main Sizes: 4-inch, 6-inch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12 Service Line Leaks </a:t>
            </a:r>
          </a:p>
        </p:txBody>
      </p:sp>
    </p:spTree>
    <p:extLst>
      <p:ext uri="{BB962C8B-B14F-4D97-AF65-F5344CB8AC3E}">
        <p14:creationId xmlns:p14="http://schemas.microsoft.com/office/powerpoint/2010/main" val="113952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0F0274B-9EFF-48DA-B00B-7734AA05F948}"/>
              </a:ext>
            </a:extLst>
          </p:cNvPr>
          <p:cNvGrpSpPr/>
          <p:nvPr/>
        </p:nvGrpSpPr>
        <p:grpSpPr>
          <a:xfrm>
            <a:off x="5741780" y="79952"/>
            <a:ext cx="3211151" cy="3374112"/>
            <a:chOff x="5896763" y="228599"/>
            <a:chExt cx="5922837" cy="6400800"/>
          </a:xfrm>
        </p:grpSpPr>
        <p:pic>
          <p:nvPicPr>
            <p:cNvPr id="26" name="Picture 25">
              <a:extLst>
                <a:ext uri="{FF2B5EF4-FFF2-40B4-BE49-F238E27FC236}">
                  <a16:creationId xmlns:a16="http://schemas.microsoft.com/office/drawing/2014/main" id="{262368A7-AEB4-4CDA-8B61-2C26769861C6}"/>
                </a:ext>
              </a:extLst>
            </p:cNvPr>
            <p:cNvPicPr>
              <a:picLocks noChangeAspect="1"/>
            </p:cNvPicPr>
            <p:nvPr/>
          </p:nvPicPr>
          <p:blipFill>
            <a:blip r:embed="rId3"/>
            <a:stretch>
              <a:fillRect/>
            </a:stretch>
          </p:blipFill>
          <p:spPr>
            <a:xfrm>
              <a:off x="5896763" y="228599"/>
              <a:ext cx="5922837" cy="6400800"/>
            </a:xfrm>
            <a:prstGeom prst="rect">
              <a:avLst/>
            </a:prstGeom>
          </p:spPr>
        </p:pic>
        <p:sp>
          <p:nvSpPr>
            <p:cNvPr id="3" name="Rectangle: Rounded Corners 2">
              <a:extLst>
                <a:ext uri="{FF2B5EF4-FFF2-40B4-BE49-F238E27FC236}">
                  <a16:creationId xmlns:a16="http://schemas.microsoft.com/office/drawing/2014/main" id="{021E3099-CF7E-4DE5-AF85-E7A64DB0A1AB}"/>
                </a:ext>
              </a:extLst>
            </p:cNvPr>
            <p:cNvSpPr/>
            <p:nvPr/>
          </p:nvSpPr>
          <p:spPr>
            <a:xfrm>
              <a:off x="6096000" y="1194816"/>
              <a:ext cx="1255776" cy="182880"/>
            </a:xfrm>
            <a:prstGeom prst="roundRect">
              <a:avLst/>
            </a:prstGeom>
            <a:solidFill>
              <a:srgbClr val="F5F5F5"/>
            </a:solidFill>
            <a:ln>
              <a:solidFill>
                <a:srgbClr val="F5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a:bodyPr>
          <a:lstStyle/>
          <a:p>
            <a:r>
              <a:rPr lang="en-US" sz="4000" dirty="0">
                <a:solidFill>
                  <a:srgbClr val="FFFFFF"/>
                </a:solidFill>
                <a:latin typeface="Brandon Text Regular" panose="020B0503020203060203" pitchFamily="34" charset="0"/>
              </a:rPr>
              <a:t>#8 – Branson North</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2.39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1.23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$2.0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48641" y="3929984"/>
            <a:ext cx="4274923" cy="27121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76082" y="79952"/>
            <a:ext cx="2649701" cy="3376390"/>
          </a:xfrm>
          <a:prstGeom prst="rect">
            <a:avLst/>
          </a:prstGeom>
        </p:spPr>
      </p:pic>
      <p:sp>
        <p:nvSpPr>
          <p:cNvPr id="16" name="TextBox 15">
            <a:extLst>
              <a:ext uri="{FF2B5EF4-FFF2-40B4-BE49-F238E27FC236}">
                <a16:creationId xmlns:a16="http://schemas.microsoft.com/office/drawing/2014/main" id="{9ED7D350-EC15-43FF-B8EF-32D812E67B23}"/>
              </a:ext>
            </a:extLst>
          </p:cNvPr>
          <p:cNvSpPr txBox="1"/>
          <p:nvPr/>
        </p:nvSpPr>
        <p:spPr>
          <a:xfrm>
            <a:off x="767265" y="1699738"/>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6  Water Main Leaks/Breaks </a:t>
            </a:r>
          </a:p>
          <a:p>
            <a:r>
              <a:rPr lang="en-US" dirty="0">
                <a:solidFill>
                  <a:schemeClr val="bg1"/>
                </a:solidFill>
                <a:latin typeface="Brandon Text Regular" panose="020B0503020203060203" pitchFamily="34" charset="0"/>
              </a:rPr>
              <a:t>	Main Sizes: 4-inch, 12-inch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10 Service Line Leaks </a:t>
            </a:r>
          </a:p>
        </p:txBody>
      </p:sp>
    </p:spTree>
    <p:extLst>
      <p:ext uri="{BB962C8B-B14F-4D97-AF65-F5344CB8AC3E}">
        <p14:creationId xmlns:p14="http://schemas.microsoft.com/office/powerpoint/2010/main" val="1571950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91E869F-4E1B-4543-9C64-387EF6C7B8F8}"/>
              </a:ext>
            </a:extLst>
          </p:cNvPr>
          <p:cNvGrpSpPr/>
          <p:nvPr/>
        </p:nvGrpSpPr>
        <p:grpSpPr>
          <a:xfrm>
            <a:off x="5684144" y="116073"/>
            <a:ext cx="3238397" cy="3560902"/>
            <a:chOff x="5822584" y="29258"/>
            <a:chExt cx="5915678" cy="6400800"/>
          </a:xfrm>
        </p:grpSpPr>
        <p:pic>
          <p:nvPicPr>
            <p:cNvPr id="26" name="Picture 25">
              <a:extLst>
                <a:ext uri="{FF2B5EF4-FFF2-40B4-BE49-F238E27FC236}">
                  <a16:creationId xmlns:a16="http://schemas.microsoft.com/office/drawing/2014/main" id="{A2AA9E43-CEAF-43DE-8ADC-B9A97410123E}"/>
                </a:ext>
              </a:extLst>
            </p:cNvPr>
            <p:cNvPicPr>
              <a:picLocks noChangeAspect="1"/>
            </p:cNvPicPr>
            <p:nvPr/>
          </p:nvPicPr>
          <p:blipFill>
            <a:blip r:embed="rId3"/>
            <a:stretch>
              <a:fillRect/>
            </a:stretch>
          </p:blipFill>
          <p:spPr>
            <a:xfrm>
              <a:off x="5822584" y="29258"/>
              <a:ext cx="5915678" cy="6400800"/>
            </a:xfrm>
            <a:prstGeom prst="rect">
              <a:avLst/>
            </a:prstGeom>
          </p:spPr>
        </p:pic>
        <p:sp>
          <p:nvSpPr>
            <p:cNvPr id="3" name="Rectangle: Rounded Corners 2">
              <a:extLst>
                <a:ext uri="{FF2B5EF4-FFF2-40B4-BE49-F238E27FC236}">
                  <a16:creationId xmlns:a16="http://schemas.microsoft.com/office/drawing/2014/main" id="{B3E1A9C5-FA85-4EEA-AC02-CB3BE1285D09}"/>
                </a:ext>
              </a:extLst>
            </p:cNvPr>
            <p:cNvSpPr/>
            <p:nvPr/>
          </p:nvSpPr>
          <p:spPr>
            <a:xfrm>
              <a:off x="5927869" y="1005528"/>
              <a:ext cx="2182537" cy="281647"/>
            </a:xfrm>
            <a:prstGeom prst="round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a:bodyPr>
          <a:lstStyle/>
          <a:p>
            <a:r>
              <a:rPr lang="en-US" sz="4000" dirty="0">
                <a:solidFill>
                  <a:srgbClr val="FFFFFF"/>
                </a:solidFill>
                <a:latin typeface="Brandon Text Regular" panose="020B0503020203060203" pitchFamily="34" charset="0"/>
              </a:rPr>
              <a:t>#9 – Cantwell</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4.23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3.06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$4.9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06652" y="3976492"/>
            <a:ext cx="4358901" cy="2765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88758" y="116073"/>
            <a:ext cx="2784081" cy="3560902"/>
          </a:xfrm>
          <a:prstGeom prst="rect">
            <a:avLst/>
          </a:prstGeom>
        </p:spPr>
      </p:pic>
      <p:sp>
        <p:nvSpPr>
          <p:cNvPr id="16" name="TextBox 15">
            <a:extLst>
              <a:ext uri="{FF2B5EF4-FFF2-40B4-BE49-F238E27FC236}">
                <a16:creationId xmlns:a16="http://schemas.microsoft.com/office/drawing/2014/main" id="{9ED7D350-EC15-43FF-B8EF-32D812E67B23}"/>
              </a:ext>
            </a:extLst>
          </p:cNvPr>
          <p:cNvSpPr txBox="1"/>
          <p:nvPr/>
        </p:nvSpPr>
        <p:spPr>
          <a:xfrm>
            <a:off x="767265" y="1699738"/>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10 Water Main Leaks/Breaks </a:t>
            </a:r>
          </a:p>
          <a:p>
            <a:r>
              <a:rPr lang="en-US" dirty="0">
                <a:solidFill>
                  <a:schemeClr val="bg1"/>
                </a:solidFill>
                <a:latin typeface="Brandon Text Regular" panose="020B0503020203060203" pitchFamily="34" charset="0"/>
              </a:rPr>
              <a:t>	Main Sizes: 4-inch, 6-inch, 8-inch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12 Service Line Leaks </a:t>
            </a:r>
          </a:p>
        </p:txBody>
      </p:sp>
    </p:spTree>
    <p:extLst>
      <p:ext uri="{BB962C8B-B14F-4D97-AF65-F5344CB8AC3E}">
        <p14:creationId xmlns:p14="http://schemas.microsoft.com/office/powerpoint/2010/main" val="112995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2507C-1573-4A1B-96D7-D559E07E76D4}"/>
              </a:ext>
            </a:extLst>
          </p:cNvPr>
          <p:cNvSpPr>
            <a:spLocks noGrp="1"/>
          </p:cNvSpPr>
          <p:nvPr>
            <p:ph type="title"/>
          </p:nvPr>
        </p:nvSpPr>
        <p:spPr>
          <a:xfrm>
            <a:off x="1371599" y="294538"/>
            <a:ext cx="9895951" cy="1033669"/>
          </a:xfrm>
        </p:spPr>
        <p:txBody>
          <a:bodyPr>
            <a:normAutofit/>
          </a:bodyPr>
          <a:lstStyle/>
          <a:p>
            <a:r>
              <a:rPr lang="en-US" sz="4000" b="1">
                <a:solidFill>
                  <a:srgbClr val="FFFFFF"/>
                </a:solidFill>
                <a:latin typeface="Brandon Text Regular" panose="020B0503020203060203" pitchFamily="34" charset="0"/>
              </a:rPr>
              <a:t>Summary</a:t>
            </a:r>
          </a:p>
        </p:txBody>
      </p:sp>
      <p:sp>
        <p:nvSpPr>
          <p:cNvPr id="3" name="Content Placeholder 2">
            <a:extLst>
              <a:ext uri="{FF2B5EF4-FFF2-40B4-BE49-F238E27FC236}">
                <a16:creationId xmlns:a16="http://schemas.microsoft.com/office/drawing/2014/main" id="{E6B8CF73-10DB-4EE0-B463-60CD1F75A899}"/>
              </a:ext>
            </a:extLst>
          </p:cNvPr>
          <p:cNvSpPr>
            <a:spLocks noGrp="1"/>
          </p:cNvSpPr>
          <p:nvPr>
            <p:ph idx="1"/>
          </p:nvPr>
        </p:nvSpPr>
        <p:spPr>
          <a:xfrm>
            <a:off x="0" y="1622744"/>
            <a:ext cx="12191996" cy="5235255"/>
          </a:xfrm>
        </p:spPr>
        <p:txBody>
          <a:bodyPr anchor="ctr">
            <a:normAutofit/>
          </a:bodyPr>
          <a:lstStyle/>
          <a:p>
            <a:pPr marL="0" indent="0">
              <a:buNone/>
            </a:pPr>
            <a:r>
              <a:rPr lang="en-US" sz="2000" dirty="0">
                <a:latin typeface="Brandon Text Regular" panose="020B0503020203060203" pitchFamily="34" charset="0"/>
              </a:rPr>
              <a:t>Total Projected Cost of Waterlines for all 9 Neighborhoods:	</a:t>
            </a:r>
            <a:r>
              <a:rPr lang="en-US" sz="2000" b="1" dirty="0">
                <a:latin typeface="Brandon Text Regular" panose="020B0503020203060203" pitchFamily="34" charset="0"/>
              </a:rPr>
              <a:t>$39.6 Million*</a:t>
            </a:r>
          </a:p>
          <a:p>
            <a:pPr marL="0" indent="0">
              <a:buNone/>
            </a:pPr>
            <a:r>
              <a:rPr lang="en-US" sz="2000" dirty="0">
                <a:latin typeface="Brandon Text Regular" panose="020B0503020203060203" pitchFamily="34" charset="0"/>
              </a:rPr>
              <a:t>Total Miles of Waterlines for all 9 Neighborhoods:			</a:t>
            </a:r>
            <a:r>
              <a:rPr lang="en-US" sz="2000" b="1" dirty="0">
                <a:latin typeface="Brandon Text Regular" panose="020B0503020203060203" pitchFamily="34" charset="0"/>
              </a:rPr>
              <a:t>24.84 Miles</a:t>
            </a:r>
          </a:p>
          <a:p>
            <a:pPr marL="0" indent="0">
              <a:buNone/>
            </a:pPr>
            <a:r>
              <a:rPr lang="en-US" sz="2000" dirty="0">
                <a:latin typeface="Brandon Text Regular" panose="020B0503020203060203" pitchFamily="34" charset="0"/>
              </a:rPr>
              <a:t>Total Projected Project Duration:					</a:t>
            </a:r>
            <a:r>
              <a:rPr lang="en-US" sz="2000" b="1" dirty="0">
                <a:latin typeface="Brandon Text Regular" panose="020B0503020203060203" pitchFamily="34" charset="0"/>
              </a:rPr>
              <a:t>18-20 Years</a:t>
            </a:r>
          </a:p>
          <a:p>
            <a:pPr marL="0" indent="0">
              <a:buNone/>
            </a:pPr>
            <a:endParaRPr lang="en-US" sz="1600" dirty="0">
              <a:latin typeface="Brandon Text Regular" panose="020B0503020203060203" pitchFamily="34" charset="0"/>
            </a:endParaRPr>
          </a:p>
          <a:p>
            <a:pPr marL="0" indent="0">
              <a:buNone/>
            </a:pPr>
            <a:r>
              <a:rPr lang="en-US" sz="1600" dirty="0">
                <a:latin typeface="Brandon Text Regular" panose="020B0503020203060203" pitchFamily="34" charset="0"/>
              </a:rPr>
              <a:t>With much of the City’s neighborhood underground infrastructure reaching its average lifespan, the likelihood of watermain leaks will continue to increase.</a:t>
            </a:r>
          </a:p>
          <a:p>
            <a:pPr marL="0" indent="0">
              <a:buNone/>
            </a:pPr>
            <a:endParaRPr lang="en-US" sz="1600" dirty="0">
              <a:latin typeface="Brandon Text Regular" panose="020B0503020203060203" pitchFamily="34" charset="0"/>
            </a:endParaRPr>
          </a:p>
          <a:p>
            <a:pPr marL="0" indent="0">
              <a:buNone/>
            </a:pPr>
            <a:r>
              <a:rPr lang="en-US" sz="1600" dirty="0">
                <a:latin typeface="Brandon Text Regular" panose="020B0503020203060203" pitchFamily="34" charset="0"/>
              </a:rPr>
              <a:t>Investing in watermain replacement will pay off in the long run.  You will see a downward trend in the number of main breaks per year, which will save in water production cost, parts, and payroll.  New mains are designed to last over 100 years; updated materials and improved installation procedures will provide a more reliable service, with continued high quality of water, and plenty of water pressure.  The new design will also allow the addition of additional valves to the system resulting in the ability to isolate main breaks into smaller affected areas.  Additions of fire hydrants will help in the area fire protection.</a:t>
            </a:r>
          </a:p>
          <a:p>
            <a:pPr marL="0" indent="0">
              <a:buNone/>
            </a:pPr>
            <a:endParaRPr lang="en-US" sz="1600" dirty="0">
              <a:latin typeface="Brandon Text Regular" panose="020B0503020203060203" pitchFamily="34" charset="0"/>
            </a:endParaRPr>
          </a:p>
          <a:p>
            <a:pPr marL="0" indent="0">
              <a:buNone/>
            </a:pPr>
            <a:r>
              <a:rPr lang="en-US" sz="1600" dirty="0">
                <a:latin typeface="Brandon Text Regular" panose="020B0503020203060203" pitchFamily="34" charset="0"/>
              </a:rPr>
              <a:t>  *Total projected costs do not include the repair, replacement, or upgrades to city streets, curb and gutter, sidewalk or storm sewers impacted by the installation of water lines.  </a:t>
            </a:r>
          </a:p>
          <a:p>
            <a:pPr marL="0" indent="0">
              <a:buNone/>
            </a:pPr>
            <a:endParaRPr lang="en-US" sz="1600" dirty="0">
              <a:latin typeface="Brandon Text Regular" panose="020B0503020203060203" pitchFamily="34" charset="0"/>
            </a:endParaRPr>
          </a:p>
        </p:txBody>
      </p:sp>
    </p:spTree>
    <p:extLst>
      <p:ext uri="{BB962C8B-B14F-4D97-AF65-F5344CB8AC3E}">
        <p14:creationId xmlns:p14="http://schemas.microsoft.com/office/powerpoint/2010/main" val="407350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73CC578-C801-4A14-AA63-71A485F691F5}"/>
              </a:ext>
            </a:extLst>
          </p:cNvPr>
          <p:cNvSpPr>
            <a:spLocks noGrp="1"/>
          </p:cNvSpPr>
          <p:nvPr>
            <p:ph type="title"/>
          </p:nvPr>
        </p:nvSpPr>
        <p:spPr>
          <a:xfrm>
            <a:off x="382283" y="312576"/>
            <a:ext cx="2871095" cy="2156621"/>
          </a:xfrm>
        </p:spPr>
        <p:txBody>
          <a:bodyPr vert="horz" lIns="91440" tIns="45720" rIns="91440" bIns="45720" rtlCol="0" anchor="t">
            <a:normAutofit/>
          </a:bodyPr>
          <a:lstStyle/>
          <a:p>
            <a:r>
              <a:rPr lang="en-US" sz="3600" b="1" kern="1200" dirty="0">
                <a:solidFill>
                  <a:srgbClr val="FFFFFF"/>
                </a:solidFill>
                <a:latin typeface="Brandon Text Regular" panose="020B0503020203060203" pitchFamily="34" charset="0"/>
              </a:rPr>
              <a:t>Causes of Water Leaks and Breaks</a:t>
            </a:r>
          </a:p>
        </p:txBody>
      </p:sp>
      <p:sp>
        <p:nvSpPr>
          <p:cNvPr id="5" name="Content Placeholder 4">
            <a:extLst>
              <a:ext uri="{FF2B5EF4-FFF2-40B4-BE49-F238E27FC236}">
                <a16:creationId xmlns:a16="http://schemas.microsoft.com/office/drawing/2014/main" id="{90E3B11F-FCE1-49C9-90D7-F6101394AE0D}"/>
              </a:ext>
            </a:extLst>
          </p:cNvPr>
          <p:cNvSpPr>
            <a:spLocks noGrp="1"/>
          </p:cNvSpPr>
          <p:nvPr>
            <p:ph idx="1"/>
          </p:nvPr>
        </p:nvSpPr>
        <p:spPr>
          <a:xfrm>
            <a:off x="4453864" y="1088401"/>
            <a:ext cx="3284270" cy="2539822"/>
          </a:xfrm>
        </p:spPr>
        <p:txBody>
          <a:bodyPr vert="horz" lIns="91440" tIns="45720" rIns="91440" bIns="45720" rtlCol="0">
            <a:normAutofit/>
          </a:bodyPr>
          <a:lstStyle/>
          <a:p>
            <a:pPr lvl="1"/>
            <a:r>
              <a:rPr lang="en-US" sz="2000" dirty="0">
                <a:latin typeface="Brandon Text Regular" panose="020B0503020203060203" pitchFamily="34" charset="0"/>
              </a:rPr>
              <a:t>Ground Contraction</a:t>
            </a:r>
          </a:p>
          <a:p>
            <a:pPr marL="457200" lvl="1" indent="0">
              <a:buNone/>
            </a:pPr>
            <a:endParaRPr lang="en-US" sz="2000" dirty="0">
              <a:latin typeface="Brandon Text Regular" panose="020B0503020203060203" pitchFamily="34" charset="0"/>
            </a:endParaRPr>
          </a:p>
          <a:p>
            <a:pPr lvl="1"/>
            <a:r>
              <a:rPr lang="en-US" sz="2000" dirty="0">
                <a:latin typeface="Brandon Text Regular" panose="020B0503020203060203" pitchFamily="34" charset="0"/>
              </a:rPr>
              <a:t>Expansion due to temperature change</a:t>
            </a:r>
          </a:p>
          <a:p>
            <a:pPr marL="457200" lvl="1" indent="0">
              <a:buNone/>
            </a:pPr>
            <a:endParaRPr lang="en-US" sz="2000" dirty="0">
              <a:latin typeface="Brandon Text Regular" panose="020B0503020203060203" pitchFamily="34" charset="0"/>
            </a:endParaRPr>
          </a:p>
          <a:p>
            <a:pPr lvl="1"/>
            <a:r>
              <a:rPr lang="en-US" sz="2000" dirty="0">
                <a:latin typeface="Brandon Text Regular" panose="020B0503020203060203" pitchFamily="34" charset="0"/>
              </a:rPr>
              <a:t>Life Cycle of Pipe Materials</a:t>
            </a:r>
          </a:p>
        </p:txBody>
      </p:sp>
      <p:sp>
        <p:nvSpPr>
          <p:cNvPr id="19" name="Content Placeholder 4">
            <a:extLst>
              <a:ext uri="{FF2B5EF4-FFF2-40B4-BE49-F238E27FC236}">
                <a16:creationId xmlns:a16="http://schemas.microsoft.com/office/drawing/2014/main" id="{58BC775C-5CE1-46F0-BA2D-424506C6CE51}"/>
              </a:ext>
            </a:extLst>
          </p:cNvPr>
          <p:cNvSpPr txBox="1">
            <a:spLocks/>
          </p:cNvSpPr>
          <p:nvPr/>
        </p:nvSpPr>
        <p:spPr>
          <a:xfrm>
            <a:off x="8481517" y="154612"/>
            <a:ext cx="3407021" cy="461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lumMod val="75000"/>
                  </a:schemeClr>
                </a:solidFill>
                <a:latin typeface="Brandon Text Regular" panose="020B0503020203060203" pitchFamily="34" charset="0"/>
              </a:rPr>
              <a:t>Artificial Leaks/Breaks</a:t>
            </a:r>
          </a:p>
        </p:txBody>
      </p:sp>
      <p:sp>
        <p:nvSpPr>
          <p:cNvPr id="32" name="Content Placeholder 4">
            <a:extLst>
              <a:ext uri="{FF2B5EF4-FFF2-40B4-BE49-F238E27FC236}">
                <a16:creationId xmlns:a16="http://schemas.microsoft.com/office/drawing/2014/main" id="{F78CC7FB-8550-4258-AB12-FB3E19DC2F90}"/>
              </a:ext>
            </a:extLst>
          </p:cNvPr>
          <p:cNvSpPr txBox="1">
            <a:spLocks/>
          </p:cNvSpPr>
          <p:nvPr/>
        </p:nvSpPr>
        <p:spPr>
          <a:xfrm>
            <a:off x="4531073" y="154612"/>
            <a:ext cx="3407021" cy="461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lumMod val="75000"/>
                  </a:schemeClr>
                </a:solidFill>
                <a:latin typeface="Brandon Text Regular" panose="020B0503020203060203" pitchFamily="34" charset="0"/>
              </a:rPr>
              <a:t>Natural Leaks/Breaks</a:t>
            </a:r>
          </a:p>
        </p:txBody>
      </p:sp>
      <p:grpSp>
        <p:nvGrpSpPr>
          <p:cNvPr id="9" name="Group 8">
            <a:extLst>
              <a:ext uri="{FF2B5EF4-FFF2-40B4-BE49-F238E27FC236}">
                <a16:creationId xmlns:a16="http://schemas.microsoft.com/office/drawing/2014/main" id="{4EDCDAE7-2A80-4989-9B5A-3B3057B975FC}"/>
              </a:ext>
            </a:extLst>
          </p:cNvPr>
          <p:cNvGrpSpPr/>
          <p:nvPr/>
        </p:nvGrpSpPr>
        <p:grpSpPr>
          <a:xfrm>
            <a:off x="4783592" y="1054422"/>
            <a:ext cx="469136" cy="2176896"/>
            <a:chOff x="4783592" y="1054422"/>
            <a:chExt cx="469136" cy="2176896"/>
          </a:xfrm>
        </p:grpSpPr>
        <p:pic>
          <p:nvPicPr>
            <p:cNvPr id="34" name="Picture 33" descr="A white computer mouse&#10;&#10;Description automatically generated with medium confidence">
              <a:extLst>
                <a:ext uri="{FF2B5EF4-FFF2-40B4-BE49-F238E27FC236}">
                  <a16:creationId xmlns:a16="http://schemas.microsoft.com/office/drawing/2014/main" id="{478B4323-17E4-4E57-B981-FBF82D79E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83592" y="1054422"/>
              <a:ext cx="469136" cy="469136"/>
            </a:xfrm>
            <a:prstGeom prst="rect">
              <a:avLst/>
            </a:prstGeom>
          </p:spPr>
        </p:pic>
        <p:pic>
          <p:nvPicPr>
            <p:cNvPr id="36" name="Picture 35" descr="A white computer mouse&#10;&#10;Description automatically generated with medium confidence">
              <a:extLst>
                <a:ext uri="{FF2B5EF4-FFF2-40B4-BE49-F238E27FC236}">
                  <a16:creationId xmlns:a16="http://schemas.microsoft.com/office/drawing/2014/main" id="{152B8977-C876-49EF-8748-31C65C568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83592" y="1769397"/>
              <a:ext cx="469136" cy="469136"/>
            </a:xfrm>
            <a:prstGeom prst="rect">
              <a:avLst/>
            </a:prstGeom>
          </p:spPr>
        </p:pic>
        <p:pic>
          <p:nvPicPr>
            <p:cNvPr id="38" name="Picture 37" descr="A white computer mouse&#10;&#10;Description automatically generated with medium confidence">
              <a:extLst>
                <a:ext uri="{FF2B5EF4-FFF2-40B4-BE49-F238E27FC236}">
                  <a16:creationId xmlns:a16="http://schemas.microsoft.com/office/drawing/2014/main" id="{14090ABB-38BD-4107-8CF5-B5CCCFC8D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83592" y="2762182"/>
              <a:ext cx="469136" cy="469136"/>
            </a:xfrm>
            <a:prstGeom prst="rect">
              <a:avLst/>
            </a:prstGeom>
          </p:spPr>
        </p:pic>
      </p:grpSp>
      <p:grpSp>
        <p:nvGrpSpPr>
          <p:cNvPr id="7" name="Group 6">
            <a:extLst>
              <a:ext uri="{FF2B5EF4-FFF2-40B4-BE49-F238E27FC236}">
                <a16:creationId xmlns:a16="http://schemas.microsoft.com/office/drawing/2014/main" id="{601C7013-EDCA-4BE3-BFF3-345B441BA6F6}"/>
              </a:ext>
            </a:extLst>
          </p:cNvPr>
          <p:cNvGrpSpPr/>
          <p:nvPr/>
        </p:nvGrpSpPr>
        <p:grpSpPr>
          <a:xfrm>
            <a:off x="8481517" y="1051434"/>
            <a:ext cx="3503219" cy="2738714"/>
            <a:chOff x="8481517" y="1051434"/>
            <a:chExt cx="3503219" cy="2738714"/>
          </a:xfrm>
        </p:grpSpPr>
        <p:sp>
          <p:nvSpPr>
            <p:cNvPr id="31" name="Content Placeholder 4">
              <a:extLst>
                <a:ext uri="{FF2B5EF4-FFF2-40B4-BE49-F238E27FC236}">
                  <a16:creationId xmlns:a16="http://schemas.microsoft.com/office/drawing/2014/main" id="{8A50AD91-3C88-45F2-A61A-4533D9814A5B}"/>
                </a:ext>
              </a:extLst>
            </p:cNvPr>
            <p:cNvSpPr txBox="1">
              <a:spLocks/>
            </p:cNvSpPr>
            <p:nvPr/>
          </p:nvSpPr>
          <p:spPr>
            <a:xfrm>
              <a:off x="8481517" y="1088401"/>
              <a:ext cx="3503219" cy="2701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latin typeface="Brandon Text Regular" panose="020B0503020203060203" pitchFamily="34" charset="0"/>
                </a:rPr>
                <a:t>Dig ups by contractors, homeowners, and other utility companies.  </a:t>
              </a:r>
            </a:p>
            <a:p>
              <a:pPr marL="457200" lvl="1" indent="0">
                <a:buNone/>
              </a:pPr>
              <a:endParaRPr lang="en-US" sz="2000" dirty="0">
                <a:latin typeface="Brandon Text Regular" panose="020B0503020203060203" pitchFamily="34" charset="0"/>
              </a:endParaRPr>
            </a:p>
            <a:p>
              <a:pPr marL="457200" lvl="1" indent="0">
                <a:buNone/>
              </a:pPr>
              <a:endParaRPr lang="en-US" sz="2000" dirty="0">
                <a:latin typeface="Brandon Text Regular" panose="020B0503020203060203" pitchFamily="34" charset="0"/>
              </a:endParaRPr>
            </a:p>
          </p:txBody>
        </p:sp>
        <p:pic>
          <p:nvPicPr>
            <p:cNvPr id="41" name="Picture 40" descr="A white computer mouse&#10;&#10;Description automatically generated with medium confidence">
              <a:extLst>
                <a:ext uri="{FF2B5EF4-FFF2-40B4-BE49-F238E27FC236}">
                  <a16:creationId xmlns:a16="http://schemas.microsoft.com/office/drawing/2014/main" id="{ADF4D6FB-E634-4FC5-BA76-D9594FF56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87606" y="1051434"/>
              <a:ext cx="469136" cy="469136"/>
            </a:xfrm>
            <a:prstGeom prst="rect">
              <a:avLst/>
            </a:prstGeom>
          </p:spPr>
        </p:pic>
      </p:grpSp>
      <p:pic>
        <p:nvPicPr>
          <p:cNvPr id="8" name="Picture 7" descr="A picture containing outdoor, sky, fire, smoke&#10;&#10;Description automatically generated">
            <a:extLst>
              <a:ext uri="{FF2B5EF4-FFF2-40B4-BE49-F238E27FC236}">
                <a16:creationId xmlns:a16="http://schemas.microsoft.com/office/drawing/2014/main" id="{DA29AF36-C216-4DD3-B3B1-AB631DD2E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33" y="2238533"/>
            <a:ext cx="2743200" cy="1828800"/>
          </a:xfrm>
          <a:prstGeom prst="rect">
            <a:avLst/>
          </a:prstGeom>
        </p:spPr>
      </p:pic>
      <p:pic>
        <p:nvPicPr>
          <p:cNvPr id="15" name="Picture 14" descr="A picture containing text, sky, outdoor, road&#10;&#10;Description automatically generated">
            <a:extLst>
              <a:ext uri="{FF2B5EF4-FFF2-40B4-BE49-F238E27FC236}">
                <a16:creationId xmlns:a16="http://schemas.microsoft.com/office/drawing/2014/main" id="{72A230B7-4FA5-4669-822E-6DB79952A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2336" y="4731737"/>
            <a:ext cx="2438399" cy="1828800"/>
          </a:xfrm>
          <a:prstGeom prst="rect">
            <a:avLst/>
          </a:prstGeom>
        </p:spPr>
      </p:pic>
      <p:pic>
        <p:nvPicPr>
          <p:cNvPr id="44" name="Picture 43" descr="A picture containing text, outdoor, road, sky&#10;&#10;Description automatically generated">
            <a:extLst>
              <a:ext uri="{FF2B5EF4-FFF2-40B4-BE49-F238E27FC236}">
                <a16:creationId xmlns:a16="http://schemas.microsoft.com/office/drawing/2014/main" id="{1C48E84E-F65B-4184-A55B-370A59D3D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5727" y="4765315"/>
            <a:ext cx="1600545" cy="1828800"/>
          </a:xfrm>
          <a:prstGeom prst="rect">
            <a:avLst/>
          </a:prstGeom>
        </p:spPr>
      </p:pic>
      <p:sp>
        <p:nvSpPr>
          <p:cNvPr id="24" name="TextBox 23">
            <a:extLst>
              <a:ext uri="{FF2B5EF4-FFF2-40B4-BE49-F238E27FC236}">
                <a16:creationId xmlns:a16="http://schemas.microsoft.com/office/drawing/2014/main" id="{3CBABC54-DA3C-44DC-B61D-4B36BEE7A1F2}"/>
              </a:ext>
            </a:extLst>
          </p:cNvPr>
          <p:cNvSpPr txBox="1"/>
          <p:nvPr/>
        </p:nvSpPr>
        <p:spPr>
          <a:xfrm>
            <a:off x="4531073" y="3472042"/>
            <a:ext cx="7660926" cy="923330"/>
          </a:xfrm>
          <a:prstGeom prst="rect">
            <a:avLst/>
          </a:prstGeom>
          <a:noFill/>
        </p:spPr>
        <p:txBody>
          <a:bodyPr wrap="square">
            <a:spAutoFit/>
          </a:bodyPr>
          <a:lstStyle/>
          <a:p>
            <a:pPr marL="0" indent="0">
              <a:buNone/>
            </a:pPr>
            <a:r>
              <a:rPr lang="en-US" sz="1800" dirty="0">
                <a:latin typeface="Brandon Text Regular" panose="020B0503020203060203" pitchFamily="34" charset="0"/>
              </a:rPr>
              <a:t>Much of the City’s neighborhood underground infrastructure was constructed more than 45 years ago; with an average lifespan of 50 years.</a:t>
            </a:r>
          </a:p>
          <a:p>
            <a:pPr marL="0" indent="0">
              <a:buNone/>
            </a:pPr>
            <a:endParaRPr lang="en-US" sz="1800" dirty="0">
              <a:latin typeface="Brandon Text Regular" panose="020B0503020203060203" pitchFamily="34" charset="0"/>
            </a:endParaRPr>
          </a:p>
        </p:txBody>
      </p:sp>
      <p:pic>
        <p:nvPicPr>
          <p:cNvPr id="2050" name="Picture 2">
            <a:extLst>
              <a:ext uri="{FF2B5EF4-FFF2-40B4-BE49-F238E27FC236}">
                <a16:creationId xmlns:a16="http://schemas.microsoft.com/office/drawing/2014/main" id="{6F4D0CF3-3FA9-4E1B-8B57-FE70A7A9AC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76" y="4765315"/>
            <a:ext cx="243755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A900217-8B88-4324-B54F-AC1FCE9CBA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0527" y="4760725"/>
            <a:ext cx="243755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92B75B0-0F6A-4106-A1FA-95D92CA750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2185" y="4750443"/>
            <a:ext cx="24492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9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18CA87C1-F069-4CEB-9E7B-293767D5C04C}"/>
              </a:ext>
            </a:extLst>
          </p:cNvPr>
          <p:cNvPicPr>
            <a:picLocks noChangeAspect="1"/>
          </p:cNvPicPr>
          <p:nvPr/>
        </p:nvPicPr>
        <p:blipFill rotWithShape="1">
          <a:blip r:embed="rId3">
            <a:alphaModFix amt="35000"/>
          </a:blip>
          <a:srcRect t="1150" b="14580"/>
          <a:stretch/>
        </p:blipFill>
        <p:spPr>
          <a:xfrm>
            <a:off x="20" y="10"/>
            <a:ext cx="12191980" cy="6857990"/>
          </a:xfrm>
          <a:prstGeom prst="rect">
            <a:avLst/>
          </a:prstGeom>
        </p:spPr>
      </p:pic>
      <p:sp>
        <p:nvSpPr>
          <p:cNvPr id="2" name="Title 1">
            <a:extLst>
              <a:ext uri="{FF2B5EF4-FFF2-40B4-BE49-F238E27FC236}">
                <a16:creationId xmlns:a16="http://schemas.microsoft.com/office/drawing/2014/main" id="{A34136C9-EA2B-4AA6-807C-F4ED8E77F9E7}"/>
              </a:ext>
            </a:extLst>
          </p:cNvPr>
          <p:cNvSpPr>
            <a:spLocks noGrp="1"/>
          </p:cNvSpPr>
          <p:nvPr>
            <p:ph type="title"/>
          </p:nvPr>
        </p:nvSpPr>
        <p:spPr>
          <a:xfrm>
            <a:off x="838200" y="156922"/>
            <a:ext cx="10515600" cy="1325563"/>
          </a:xfrm>
        </p:spPr>
        <p:txBody>
          <a:bodyPr>
            <a:normAutofit/>
          </a:bodyPr>
          <a:lstStyle/>
          <a:p>
            <a:pPr algn="ctr"/>
            <a:r>
              <a:rPr lang="en-US" b="1" dirty="0">
                <a:solidFill>
                  <a:srgbClr val="FFFFFF"/>
                </a:solidFill>
                <a:latin typeface="Brandon Text Regular" panose="020B0503020203060203" pitchFamily="34" charset="0"/>
              </a:rPr>
              <a:t>Neighborhood Rehab Goals</a:t>
            </a:r>
          </a:p>
        </p:txBody>
      </p:sp>
      <p:grpSp>
        <p:nvGrpSpPr>
          <p:cNvPr id="40" name="Group 39">
            <a:extLst>
              <a:ext uri="{FF2B5EF4-FFF2-40B4-BE49-F238E27FC236}">
                <a16:creationId xmlns:a16="http://schemas.microsoft.com/office/drawing/2014/main" id="{19AEEC56-8263-4946-8164-086730EE9C7D}"/>
              </a:ext>
            </a:extLst>
          </p:cNvPr>
          <p:cNvGrpSpPr/>
          <p:nvPr/>
        </p:nvGrpSpPr>
        <p:grpSpPr>
          <a:xfrm>
            <a:off x="8074540" y="1412109"/>
            <a:ext cx="3733092" cy="5283833"/>
            <a:chOff x="8085532" y="1482485"/>
            <a:chExt cx="3733092" cy="5283833"/>
          </a:xfrm>
        </p:grpSpPr>
        <p:sp>
          <p:nvSpPr>
            <p:cNvPr id="21" name="Freeform: Shape 20">
              <a:extLst>
                <a:ext uri="{FF2B5EF4-FFF2-40B4-BE49-F238E27FC236}">
                  <a16:creationId xmlns:a16="http://schemas.microsoft.com/office/drawing/2014/main" id="{9ADC874F-221A-4CC5-88F7-1879B734578C}"/>
                </a:ext>
              </a:extLst>
            </p:cNvPr>
            <p:cNvSpPr/>
            <p:nvPr/>
          </p:nvSpPr>
          <p:spPr>
            <a:xfrm>
              <a:off x="8085532" y="1482485"/>
              <a:ext cx="3733092" cy="5283833"/>
            </a:xfrm>
            <a:custGeom>
              <a:avLst/>
              <a:gdLst>
                <a:gd name="connsiteX0" fmla="*/ 0 w 3733092"/>
                <a:gd name="connsiteY0" fmla="*/ 373309 h 5283833"/>
                <a:gd name="connsiteX1" fmla="*/ 373309 w 3733092"/>
                <a:gd name="connsiteY1" fmla="*/ 0 h 5283833"/>
                <a:gd name="connsiteX2" fmla="*/ 3359783 w 3733092"/>
                <a:gd name="connsiteY2" fmla="*/ 0 h 5283833"/>
                <a:gd name="connsiteX3" fmla="*/ 3733092 w 3733092"/>
                <a:gd name="connsiteY3" fmla="*/ 373309 h 5283833"/>
                <a:gd name="connsiteX4" fmla="*/ 3733092 w 3733092"/>
                <a:gd name="connsiteY4" fmla="*/ 4910524 h 5283833"/>
                <a:gd name="connsiteX5" fmla="*/ 3359783 w 3733092"/>
                <a:gd name="connsiteY5" fmla="*/ 5283833 h 5283833"/>
                <a:gd name="connsiteX6" fmla="*/ 373309 w 3733092"/>
                <a:gd name="connsiteY6" fmla="*/ 5283833 h 5283833"/>
                <a:gd name="connsiteX7" fmla="*/ 0 w 3733092"/>
                <a:gd name="connsiteY7" fmla="*/ 4910524 h 5283833"/>
                <a:gd name="connsiteX8" fmla="*/ 0 w 3733092"/>
                <a:gd name="connsiteY8" fmla="*/ 373309 h 52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092" h="5283833">
                  <a:moveTo>
                    <a:pt x="0" y="373309"/>
                  </a:moveTo>
                  <a:cubicBezTo>
                    <a:pt x="0" y="167136"/>
                    <a:pt x="167136" y="0"/>
                    <a:pt x="373309" y="0"/>
                  </a:cubicBezTo>
                  <a:lnTo>
                    <a:pt x="3359783" y="0"/>
                  </a:lnTo>
                  <a:cubicBezTo>
                    <a:pt x="3565956" y="0"/>
                    <a:pt x="3733092" y="167136"/>
                    <a:pt x="3733092" y="373309"/>
                  </a:cubicBezTo>
                  <a:lnTo>
                    <a:pt x="3733092" y="4910524"/>
                  </a:lnTo>
                  <a:cubicBezTo>
                    <a:pt x="3733092" y="5116697"/>
                    <a:pt x="3565956" y="5283833"/>
                    <a:pt x="3359783" y="5283833"/>
                  </a:cubicBezTo>
                  <a:lnTo>
                    <a:pt x="373309" y="5283833"/>
                  </a:lnTo>
                  <a:cubicBezTo>
                    <a:pt x="167136" y="5283833"/>
                    <a:pt x="0" y="5116697"/>
                    <a:pt x="0" y="4910524"/>
                  </a:cubicBezTo>
                  <a:lnTo>
                    <a:pt x="0" y="3733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584" tIns="2341117" rIns="227584" bIns="1284351" numCol="1" spcCol="1270" anchor="t" anchorCtr="0">
              <a:noAutofit/>
            </a:bodyPr>
            <a:lstStyle/>
            <a:p>
              <a:pPr marL="0" lvl="0" indent="0" algn="ctr" defTabSz="1422400">
                <a:lnSpc>
                  <a:spcPct val="90000"/>
                </a:lnSpc>
                <a:spcBef>
                  <a:spcPct val="0"/>
                </a:spcBef>
                <a:spcAft>
                  <a:spcPct val="35000"/>
                </a:spcAft>
                <a:buNone/>
              </a:pPr>
              <a:r>
                <a:rPr lang="en-US" sz="2000" b="1" kern="1200" dirty="0">
                  <a:latin typeface="Brandon Text Regular" panose="020B0503020203060203" pitchFamily="34" charset="0"/>
                </a:rPr>
                <a:t>Compliance with Updated Lead/Copper Rule</a:t>
              </a:r>
              <a:r>
                <a:rPr lang="en-US" kern="1200" dirty="0">
                  <a:latin typeface="Brandon Text Regular" panose="020B0503020203060203" pitchFamily="34" charset="0"/>
                </a:rPr>
                <a:t>		</a:t>
              </a:r>
            </a:p>
            <a:p>
              <a:pPr marL="0" lvl="0" indent="0" defTabSz="1422400">
                <a:lnSpc>
                  <a:spcPct val="90000"/>
                </a:lnSpc>
                <a:spcBef>
                  <a:spcPct val="0"/>
                </a:spcBef>
                <a:spcAft>
                  <a:spcPct val="35000"/>
                </a:spcAft>
                <a:buNone/>
              </a:pPr>
              <a:r>
                <a:rPr lang="en-US" sz="1400" dirty="0">
                  <a:latin typeface="Brandon Text Regular" panose="020B0503020203060203" pitchFamily="34" charset="0"/>
                </a:rPr>
                <a:t>       Inventory of Water Service Pipe Types</a:t>
              </a:r>
            </a:p>
            <a:p>
              <a:pPr marL="0" lvl="0" indent="0" defTabSz="1422400">
                <a:lnSpc>
                  <a:spcPct val="90000"/>
                </a:lnSpc>
                <a:spcBef>
                  <a:spcPct val="0"/>
                </a:spcBef>
                <a:spcAft>
                  <a:spcPct val="35000"/>
                </a:spcAft>
                <a:buNone/>
              </a:pPr>
              <a:endParaRPr lang="en-US" sz="1400" dirty="0">
                <a:latin typeface="Brandon Text Regular" panose="020B0503020203060203" pitchFamily="34" charset="0"/>
              </a:endParaRPr>
            </a:p>
            <a:p>
              <a:pPr marL="0" lvl="0" indent="0" defTabSz="1422400">
                <a:lnSpc>
                  <a:spcPct val="90000"/>
                </a:lnSpc>
                <a:spcBef>
                  <a:spcPct val="0"/>
                </a:spcBef>
                <a:spcAft>
                  <a:spcPct val="35000"/>
                </a:spcAft>
                <a:buNone/>
              </a:pPr>
              <a:r>
                <a:rPr lang="en-US" sz="1400" kern="1200" dirty="0">
                  <a:latin typeface="Brandon Text Regular" panose="020B0503020203060203" pitchFamily="34" charset="0"/>
                </a:rPr>
                <a:t>       Reduction of Lead, Galvanized, and 	Copper Services</a:t>
              </a:r>
            </a:p>
            <a:p>
              <a:pPr marL="0" lvl="0" indent="0" defTabSz="1422400">
                <a:lnSpc>
                  <a:spcPct val="90000"/>
                </a:lnSpc>
                <a:spcBef>
                  <a:spcPct val="0"/>
                </a:spcBef>
                <a:spcAft>
                  <a:spcPct val="35000"/>
                </a:spcAft>
                <a:buNone/>
              </a:pPr>
              <a:endParaRPr lang="en-US" sz="2400" kern="1200" dirty="0">
                <a:latin typeface="Brandon Text Regular" panose="020B0503020203060203" pitchFamily="34" charset="0"/>
              </a:endParaRPr>
            </a:p>
          </p:txBody>
        </p:sp>
        <p:sp>
          <p:nvSpPr>
            <p:cNvPr id="22" name="Oval 21">
              <a:extLst>
                <a:ext uri="{FF2B5EF4-FFF2-40B4-BE49-F238E27FC236}">
                  <a16:creationId xmlns:a16="http://schemas.microsoft.com/office/drawing/2014/main" id="{209AFFEE-C2D3-4E22-BF20-081F524C05DE}"/>
                </a:ext>
              </a:extLst>
            </p:cNvPr>
            <p:cNvSpPr/>
            <p:nvPr/>
          </p:nvSpPr>
          <p:spPr>
            <a:xfrm>
              <a:off x="9108352" y="1729140"/>
              <a:ext cx="1759516" cy="1759516"/>
            </a:xfrm>
            <a:prstGeom prst="ellipse">
              <a:avLst/>
            </a:prstGeom>
            <a:blipFill dpi="0"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30" name="Picture 29" descr="A white computer mouse&#10;&#10;Description automatically generated with medium confidence">
              <a:extLst>
                <a:ext uri="{FF2B5EF4-FFF2-40B4-BE49-F238E27FC236}">
                  <a16:creationId xmlns:a16="http://schemas.microsoft.com/office/drawing/2014/main" id="{6B28BC7F-49A1-4182-87E2-A1B8C3BA6C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53891" y="5113780"/>
              <a:ext cx="469136" cy="469136"/>
            </a:xfrm>
            <a:prstGeom prst="rect">
              <a:avLst/>
            </a:prstGeom>
          </p:spPr>
        </p:pic>
        <p:pic>
          <p:nvPicPr>
            <p:cNvPr id="31" name="Picture 30" descr="A white computer mouse&#10;&#10;Description automatically generated with medium confidence">
              <a:extLst>
                <a:ext uri="{FF2B5EF4-FFF2-40B4-BE49-F238E27FC236}">
                  <a16:creationId xmlns:a16="http://schemas.microsoft.com/office/drawing/2014/main" id="{C4B0C7DB-CBF4-42B3-A918-00DD811E87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53891" y="4608773"/>
              <a:ext cx="469136" cy="469136"/>
            </a:xfrm>
            <a:prstGeom prst="rect">
              <a:avLst/>
            </a:prstGeom>
          </p:spPr>
        </p:pic>
      </p:grpSp>
      <p:grpSp>
        <p:nvGrpSpPr>
          <p:cNvPr id="35" name="Group 34">
            <a:extLst>
              <a:ext uri="{FF2B5EF4-FFF2-40B4-BE49-F238E27FC236}">
                <a16:creationId xmlns:a16="http://schemas.microsoft.com/office/drawing/2014/main" id="{689AF050-ACA4-46F1-A092-58C7FDC070F9}"/>
              </a:ext>
            </a:extLst>
          </p:cNvPr>
          <p:cNvGrpSpPr/>
          <p:nvPr/>
        </p:nvGrpSpPr>
        <p:grpSpPr>
          <a:xfrm>
            <a:off x="384368" y="1412111"/>
            <a:ext cx="3733092" cy="5283833"/>
            <a:chOff x="384368" y="1412111"/>
            <a:chExt cx="3733092" cy="5283833"/>
          </a:xfrm>
        </p:grpSpPr>
        <p:sp>
          <p:nvSpPr>
            <p:cNvPr id="19" name="Freeform: Shape 18">
              <a:extLst>
                <a:ext uri="{FF2B5EF4-FFF2-40B4-BE49-F238E27FC236}">
                  <a16:creationId xmlns:a16="http://schemas.microsoft.com/office/drawing/2014/main" id="{403C93CB-9D80-4F41-AEC0-889C76944CA4}"/>
                </a:ext>
              </a:extLst>
            </p:cNvPr>
            <p:cNvSpPr/>
            <p:nvPr/>
          </p:nvSpPr>
          <p:spPr>
            <a:xfrm>
              <a:off x="384368" y="1412111"/>
              <a:ext cx="3733092" cy="5283833"/>
            </a:xfrm>
            <a:custGeom>
              <a:avLst/>
              <a:gdLst>
                <a:gd name="connsiteX0" fmla="*/ 0 w 3733092"/>
                <a:gd name="connsiteY0" fmla="*/ 373309 h 5283833"/>
                <a:gd name="connsiteX1" fmla="*/ 373309 w 3733092"/>
                <a:gd name="connsiteY1" fmla="*/ 0 h 5283833"/>
                <a:gd name="connsiteX2" fmla="*/ 3359783 w 3733092"/>
                <a:gd name="connsiteY2" fmla="*/ 0 h 5283833"/>
                <a:gd name="connsiteX3" fmla="*/ 3733092 w 3733092"/>
                <a:gd name="connsiteY3" fmla="*/ 373309 h 5283833"/>
                <a:gd name="connsiteX4" fmla="*/ 3733092 w 3733092"/>
                <a:gd name="connsiteY4" fmla="*/ 4910524 h 5283833"/>
                <a:gd name="connsiteX5" fmla="*/ 3359783 w 3733092"/>
                <a:gd name="connsiteY5" fmla="*/ 5283833 h 5283833"/>
                <a:gd name="connsiteX6" fmla="*/ 373309 w 3733092"/>
                <a:gd name="connsiteY6" fmla="*/ 5283833 h 5283833"/>
                <a:gd name="connsiteX7" fmla="*/ 0 w 3733092"/>
                <a:gd name="connsiteY7" fmla="*/ 4910524 h 5283833"/>
                <a:gd name="connsiteX8" fmla="*/ 0 w 3733092"/>
                <a:gd name="connsiteY8" fmla="*/ 373309 h 52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092" h="5283833">
                  <a:moveTo>
                    <a:pt x="0" y="373309"/>
                  </a:moveTo>
                  <a:cubicBezTo>
                    <a:pt x="0" y="167136"/>
                    <a:pt x="167136" y="0"/>
                    <a:pt x="373309" y="0"/>
                  </a:cubicBezTo>
                  <a:lnTo>
                    <a:pt x="3359783" y="0"/>
                  </a:lnTo>
                  <a:cubicBezTo>
                    <a:pt x="3565956" y="0"/>
                    <a:pt x="3733092" y="167136"/>
                    <a:pt x="3733092" y="373309"/>
                  </a:cubicBezTo>
                  <a:lnTo>
                    <a:pt x="3733092" y="4910524"/>
                  </a:lnTo>
                  <a:cubicBezTo>
                    <a:pt x="3733092" y="5116697"/>
                    <a:pt x="3565956" y="5283833"/>
                    <a:pt x="3359783" y="5283833"/>
                  </a:cubicBezTo>
                  <a:lnTo>
                    <a:pt x="373309" y="5283833"/>
                  </a:lnTo>
                  <a:cubicBezTo>
                    <a:pt x="167136" y="5283833"/>
                    <a:pt x="0" y="5116697"/>
                    <a:pt x="0" y="4910524"/>
                  </a:cubicBezTo>
                  <a:lnTo>
                    <a:pt x="0" y="3733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2284221" rIns="170688" bIns="1227455" numCol="1" spcCol="1270" anchor="t" anchorCtr="1">
              <a:noAutofit/>
            </a:bodyPr>
            <a:lstStyle/>
            <a:p>
              <a:pPr marL="0" lvl="0" indent="0" algn="l" defTabSz="1066800">
                <a:lnSpc>
                  <a:spcPct val="90000"/>
                </a:lnSpc>
                <a:spcBef>
                  <a:spcPct val="0"/>
                </a:spcBef>
                <a:spcAft>
                  <a:spcPct val="35000"/>
                </a:spcAft>
                <a:buNone/>
              </a:pPr>
              <a:r>
                <a:rPr lang="en-US" sz="2400" b="1" kern="1200" dirty="0">
                  <a:latin typeface="Brandon Text Regular" panose="020B0503020203060203" pitchFamily="34" charset="0"/>
                </a:rPr>
                <a:t>Improve Water Service</a:t>
              </a:r>
            </a:p>
            <a:p>
              <a:pPr marL="0" lvl="0" indent="0" algn="l" defTabSz="1066800">
                <a:lnSpc>
                  <a:spcPct val="90000"/>
                </a:lnSpc>
                <a:spcBef>
                  <a:spcPct val="0"/>
                </a:spcBef>
                <a:spcAft>
                  <a:spcPct val="35000"/>
                </a:spcAft>
                <a:buNone/>
              </a:pPr>
              <a:endParaRPr lang="en-US" b="1" dirty="0">
                <a:latin typeface="Brandon Text Regular" panose="020B0503020203060203" pitchFamily="34" charset="0"/>
              </a:endParaRPr>
            </a:p>
            <a:p>
              <a:pPr marL="0" lvl="0" indent="0" algn="l" defTabSz="1066800">
                <a:lnSpc>
                  <a:spcPct val="90000"/>
                </a:lnSpc>
                <a:spcBef>
                  <a:spcPct val="0"/>
                </a:spcBef>
                <a:spcAft>
                  <a:spcPct val="35000"/>
                </a:spcAft>
                <a:buNone/>
              </a:pPr>
              <a:r>
                <a:rPr lang="en-US" sz="1400" dirty="0">
                  <a:latin typeface="Brandon Text Regular" panose="020B0503020203060203" pitchFamily="34" charset="0"/>
                </a:rPr>
                <a:t>       </a:t>
              </a:r>
              <a:r>
                <a:rPr lang="en-US" sz="1400" kern="1200" dirty="0">
                  <a:latin typeface="Brandon Text Regular" panose="020B0503020203060203" pitchFamily="34" charset="0"/>
                </a:rPr>
                <a:t>Reduce Water Service Interruptions </a:t>
              </a:r>
            </a:p>
            <a:p>
              <a:pPr marL="0" lvl="0" indent="0" algn="l" defTabSz="1066800">
                <a:lnSpc>
                  <a:spcPct val="90000"/>
                </a:lnSpc>
                <a:spcBef>
                  <a:spcPct val="0"/>
                </a:spcBef>
                <a:spcAft>
                  <a:spcPct val="35000"/>
                </a:spcAft>
                <a:buNone/>
              </a:pPr>
              <a:endParaRPr lang="en-US" sz="1400" kern="1200" dirty="0">
                <a:latin typeface="Brandon Text Regular" panose="020B0503020203060203" pitchFamily="34" charset="0"/>
              </a:endParaRPr>
            </a:p>
            <a:p>
              <a:pPr marL="0" lvl="0" indent="0" algn="l" defTabSz="1066800">
                <a:lnSpc>
                  <a:spcPct val="90000"/>
                </a:lnSpc>
                <a:spcBef>
                  <a:spcPct val="0"/>
                </a:spcBef>
                <a:spcAft>
                  <a:spcPct val="35000"/>
                </a:spcAft>
                <a:buNone/>
              </a:pPr>
              <a:r>
                <a:rPr lang="en-US" sz="1400" dirty="0">
                  <a:latin typeface="Brandon Text Regular" panose="020B0503020203060203" pitchFamily="34" charset="0"/>
                </a:rPr>
                <a:t>       Improve Operations and Maintenance                		Abilities</a:t>
              </a:r>
              <a:endParaRPr lang="en-US" sz="1400" kern="1200" dirty="0">
                <a:latin typeface="Brandon Text Regular" panose="020B0503020203060203" pitchFamily="34" charset="0"/>
              </a:endParaRPr>
            </a:p>
          </p:txBody>
        </p:sp>
        <p:sp>
          <p:nvSpPr>
            <p:cNvPr id="20" name="Oval 19" descr="Wave in water">
              <a:extLst>
                <a:ext uri="{FF2B5EF4-FFF2-40B4-BE49-F238E27FC236}">
                  <a16:creationId xmlns:a16="http://schemas.microsoft.com/office/drawing/2014/main" id="{7A3ADB28-DF2A-4AF5-A3B2-66F28E11ADBC}"/>
                </a:ext>
              </a:extLst>
            </p:cNvPr>
            <p:cNvSpPr/>
            <p:nvPr/>
          </p:nvSpPr>
          <p:spPr>
            <a:xfrm>
              <a:off x="1371155" y="1729140"/>
              <a:ext cx="1759516" cy="175951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28" name="Picture 27" descr="A white computer mouse&#10;&#10;Description automatically generated with medium confidence">
              <a:extLst>
                <a:ext uri="{FF2B5EF4-FFF2-40B4-BE49-F238E27FC236}">
                  <a16:creationId xmlns:a16="http://schemas.microsoft.com/office/drawing/2014/main" id="{F7D7930C-7B06-4141-B6D0-1B5F755A38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0980" y="4390770"/>
              <a:ext cx="469136" cy="469136"/>
            </a:xfrm>
            <a:prstGeom prst="rect">
              <a:avLst/>
            </a:prstGeom>
          </p:spPr>
        </p:pic>
        <p:pic>
          <p:nvPicPr>
            <p:cNvPr id="29" name="Picture 28" descr="A white computer mouse&#10;&#10;Description automatically generated with medium confidence">
              <a:extLst>
                <a:ext uri="{FF2B5EF4-FFF2-40B4-BE49-F238E27FC236}">
                  <a16:creationId xmlns:a16="http://schemas.microsoft.com/office/drawing/2014/main" id="{31B6C7F5-D77B-45BD-84A1-98A06E763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7423" y="4914262"/>
              <a:ext cx="469136" cy="469136"/>
            </a:xfrm>
            <a:prstGeom prst="rect">
              <a:avLst/>
            </a:prstGeom>
          </p:spPr>
        </p:pic>
      </p:grpSp>
      <p:grpSp>
        <p:nvGrpSpPr>
          <p:cNvPr id="39" name="Group 38">
            <a:extLst>
              <a:ext uri="{FF2B5EF4-FFF2-40B4-BE49-F238E27FC236}">
                <a16:creationId xmlns:a16="http://schemas.microsoft.com/office/drawing/2014/main" id="{FD797A0D-C742-440A-A1EA-3D34398F1656}"/>
              </a:ext>
            </a:extLst>
          </p:cNvPr>
          <p:cNvGrpSpPr/>
          <p:nvPr/>
        </p:nvGrpSpPr>
        <p:grpSpPr>
          <a:xfrm>
            <a:off x="4229454" y="1412110"/>
            <a:ext cx="3733092" cy="5283833"/>
            <a:chOff x="4229454" y="1412110"/>
            <a:chExt cx="3733092" cy="5283833"/>
          </a:xfrm>
        </p:grpSpPr>
        <p:sp>
          <p:nvSpPr>
            <p:cNvPr id="23" name="Freeform: Shape 22">
              <a:extLst>
                <a:ext uri="{FF2B5EF4-FFF2-40B4-BE49-F238E27FC236}">
                  <a16:creationId xmlns:a16="http://schemas.microsoft.com/office/drawing/2014/main" id="{8305997C-952D-42EC-9F80-929CEDC59676}"/>
                </a:ext>
              </a:extLst>
            </p:cNvPr>
            <p:cNvSpPr/>
            <p:nvPr/>
          </p:nvSpPr>
          <p:spPr>
            <a:xfrm>
              <a:off x="4229454" y="1412110"/>
              <a:ext cx="3733092" cy="5283833"/>
            </a:xfrm>
            <a:custGeom>
              <a:avLst/>
              <a:gdLst>
                <a:gd name="connsiteX0" fmla="*/ 0 w 3733092"/>
                <a:gd name="connsiteY0" fmla="*/ 373309 h 5283833"/>
                <a:gd name="connsiteX1" fmla="*/ 373309 w 3733092"/>
                <a:gd name="connsiteY1" fmla="*/ 0 h 5283833"/>
                <a:gd name="connsiteX2" fmla="*/ 3359783 w 3733092"/>
                <a:gd name="connsiteY2" fmla="*/ 0 h 5283833"/>
                <a:gd name="connsiteX3" fmla="*/ 3733092 w 3733092"/>
                <a:gd name="connsiteY3" fmla="*/ 373309 h 5283833"/>
                <a:gd name="connsiteX4" fmla="*/ 3733092 w 3733092"/>
                <a:gd name="connsiteY4" fmla="*/ 4910524 h 5283833"/>
                <a:gd name="connsiteX5" fmla="*/ 3359783 w 3733092"/>
                <a:gd name="connsiteY5" fmla="*/ 5283833 h 5283833"/>
                <a:gd name="connsiteX6" fmla="*/ 373309 w 3733092"/>
                <a:gd name="connsiteY6" fmla="*/ 5283833 h 5283833"/>
                <a:gd name="connsiteX7" fmla="*/ 0 w 3733092"/>
                <a:gd name="connsiteY7" fmla="*/ 4910524 h 5283833"/>
                <a:gd name="connsiteX8" fmla="*/ 0 w 3733092"/>
                <a:gd name="connsiteY8" fmla="*/ 373309 h 52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092" h="5283833">
                  <a:moveTo>
                    <a:pt x="0" y="373309"/>
                  </a:moveTo>
                  <a:cubicBezTo>
                    <a:pt x="0" y="167136"/>
                    <a:pt x="167136" y="0"/>
                    <a:pt x="373309" y="0"/>
                  </a:cubicBezTo>
                  <a:lnTo>
                    <a:pt x="3359783" y="0"/>
                  </a:lnTo>
                  <a:cubicBezTo>
                    <a:pt x="3565956" y="0"/>
                    <a:pt x="3733092" y="167136"/>
                    <a:pt x="3733092" y="373309"/>
                  </a:cubicBezTo>
                  <a:lnTo>
                    <a:pt x="3733092" y="4910524"/>
                  </a:lnTo>
                  <a:cubicBezTo>
                    <a:pt x="3733092" y="5116697"/>
                    <a:pt x="3565956" y="5283833"/>
                    <a:pt x="3359783" y="5283833"/>
                  </a:cubicBezTo>
                  <a:lnTo>
                    <a:pt x="373309" y="5283833"/>
                  </a:lnTo>
                  <a:cubicBezTo>
                    <a:pt x="167136" y="5283833"/>
                    <a:pt x="0" y="5116697"/>
                    <a:pt x="0" y="4910524"/>
                  </a:cubicBezTo>
                  <a:lnTo>
                    <a:pt x="0" y="3733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584" tIns="2341117" rIns="227584" bIns="1284351" numCol="1" spcCol="1270" anchor="t" anchorCtr="0">
              <a:noAutofit/>
            </a:bodyPr>
            <a:lstStyle/>
            <a:p>
              <a:pPr marL="0" lvl="0" indent="0" algn="ctr" defTabSz="1422400">
                <a:lnSpc>
                  <a:spcPct val="90000"/>
                </a:lnSpc>
                <a:spcBef>
                  <a:spcPct val="0"/>
                </a:spcBef>
                <a:spcAft>
                  <a:spcPct val="35000"/>
                </a:spcAft>
                <a:buNone/>
              </a:pPr>
              <a:r>
                <a:rPr lang="en-US" sz="2400" b="1" kern="1200" dirty="0">
                  <a:latin typeface="Brandon Text Regular" panose="020B0503020203060203" pitchFamily="34" charset="0"/>
                </a:rPr>
                <a:t>Fire Protection</a:t>
              </a:r>
            </a:p>
            <a:p>
              <a:pPr marL="0" lvl="0" indent="0" algn="ctr" defTabSz="1422400">
                <a:lnSpc>
                  <a:spcPct val="90000"/>
                </a:lnSpc>
                <a:spcBef>
                  <a:spcPct val="0"/>
                </a:spcBef>
                <a:spcAft>
                  <a:spcPct val="35000"/>
                </a:spcAft>
                <a:buNone/>
              </a:pPr>
              <a:endParaRPr lang="en-US" dirty="0">
                <a:latin typeface="Brandon Text Regular" panose="020B0503020203060203" pitchFamily="34" charset="0"/>
              </a:endParaRPr>
            </a:p>
            <a:p>
              <a:pPr marL="0" lvl="0" indent="0" defTabSz="1422400">
                <a:lnSpc>
                  <a:spcPct val="90000"/>
                </a:lnSpc>
                <a:spcBef>
                  <a:spcPct val="0"/>
                </a:spcBef>
                <a:spcAft>
                  <a:spcPct val="35000"/>
                </a:spcAft>
                <a:buNone/>
              </a:pPr>
              <a:r>
                <a:rPr lang="en-US" sz="1400" dirty="0">
                  <a:latin typeface="Brandon Text Regular" panose="020B0503020203060203" pitchFamily="34" charset="0"/>
                </a:rPr>
                <a:t>       Improve Water Volume by Upsizing 	of Water Mains</a:t>
              </a:r>
            </a:p>
            <a:p>
              <a:pPr marL="0" lvl="0" indent="0" defTabSz="1422400">
                <a:lnSpc>
                  <a:spcPct val="90000"/>
                </a:lnSpc>
                <a:spcBef>
                  <a:spcPct val="0"/>
                </a:spcBef>
                <a:spcAft>
                  <a:spcPct val="35000"/>
                </a:spcAft>
                <a:buNone/>
              </a:pPr>
              <a:endParaRPr lang="en-US" sz="1400" dirty="0">
                <a:latin typeface="Brandon Text Regular" panose="020B0503020203060203" pitchFamily="34" charset="0"/>
              </a:endParaRPr>
            </a:p>
            <a:p>
              <a:pPr marL="0" lvl="0" indent="0" defTabSz="1422400">
                <a:lnSpc>
                  <a:spcPct val="90000"/>
                </a:lnSpc>
                <a:spcBef>
                  <a:spcPct val="0"/>
                </a:spcBef>
                <a:spcAft>
                  <a:spcPct val="35000"/>
                </a:spcAft>
                <a:buNone/>
              </a:pPr>
              <a:r>
                <a:rPr lang="en-US" sz="1400" dirty="0">
                  <a:latin typeface="Brandon Text Regular" panose="020B0503020203060203" pitchFamily="34" charset="0"/>
                </a:rPr>
                <a:t>       Increase Number of Fire Hydrants 	to Meet Standards</a:t>
              </a:r>
            </a:p>
            <a:p>
              <a:pPr marL="0" lvl="0" indent="0" defTabSz="1422400">
                <a:lnSpc>
                  <a:spcPct val="90000"/>
                </a:lnSpc>
                <a:spcBef>
                  <a:spcPct val="0"/>
                </a:spcBef>
                <a:spcAft>
                  <a:spcPct val="35000"/>
                </a:spcAft>
                <a:buNone/>
              </a:pPr>
              <a:endParaRPr lang="en-US" sz="1400" dirty="0">
                <a:latin typeface="Brandon Text Regular" panose="020B0503020203060203" pitchFamily="34" charset="0"/>
              </a:endParaRPr>
            </a:p>
            <a:p>
              <a:pPr marL="0" lvl="0" indent="0" defTabSz="1422400">
                <a:lnSpc>
                  <a:spcPct val="90000"/>
                </a:lnSpc>
                <a:spcBef>
                  <a:spcPct val="0"/>
                </a:spcBef>
                <a:spcAft>
                  <a:spcPct val="35000"/>
                </a:spcAft>
                <a:buNone/>
              </a:pPr>
              <a:r>
                <a:rPr lang="en-US" sz="1400" dirty="0">
                  <a:latin typeface="Brandon Text Regular" panose="020B0503020203060203" pitchFamily="34" charset="0"/>
                </a:rPr>
                <a:t>       Potential Increase of ISO Rating</a:t>
              </a:r>
            </a:p>
            <a:p>
              <a:pPr marL="0" lvl="0" indent="0" defTabSz="1422400">
                <a:lnSpc>
                  <a:spcPct val="90000"/>
                </a:lnSpc>
                <a:spcBef>
                  <a:spcPct val="0"/>
                </a:spcBef>
                <a:spcAft>
                  <a:spcPct val="35000"/>
                </a:spcAft>
                <a:buNone/>
              </a:pPr>
              <a:r>
                <a:rPr lang="en-US" sz="1400" b="1" dirty="0">
                  <a:latin typeface="Brandon Text Regular" panose="020B0503020203060203" pitchFamily="34" charset="0"/>
                </a:rPr>
                <a:t>       </a:t>
              </a:r>
            </a:p>
            <a:p>
              <a:pPr marL="0" lvl="0" indent="0" algn="ctr" defTabSz="1422400">
                <a:lnSpc>
                  <a:spcPct val="90000"/>
                </a:lnSpc>
                <a:spcBef>
                  <a:spcPct val="0"/>
                </a:spcBef>
                <a:spcAft>
                  <a:spcPct val="35000"/>
                </a:spcAft>
                <a:buNone/>
              </a:pPr>
              <a:endParaRPr lang="en-US" sz="2400" b="1" kern="1200" dirty="0">
                <a:latin typeface="Brandon Text Regular" panose="020B0503020203060203" pitchFamily="34" charset="0"/>
              </a:endParaRPr>
            </a:p>
          </p:txBody>
        </p:sp>
        <p:sp>
          <p:nvSpPr>
            <p:cNvPr id="24" name="Oval 23">
              <a:extLst>
                <a:ext uri="{FF2B5EF4-FFF2-40B4-BE49-F238E27FC236}">
                  <a16:creationId xmlns:a16="http://schemas.microsoft.com/office/drawing/2014/main" id="{1BB3E365-945C-4B4E-AE0E-6BE43E098CB5}"/>
                </a:ext>
              </a:extLst>
            </p:cNvPr>
            <p:cNvSpPr/>
            <p:nvPr/>
          </p:nvSpPr>
          <p:spPr>
            <a:xfrm>
              <a:off x="5216242" y="1729140"/>
              <a:ext cx="1759516" cy="1759516"/>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32" name="Picture 31" descr="A white computer mouse&#10;&#10;Description automatically generated with medium confidence">
              <a:extLst>
                <a:ext uri="{FF2B5EF4-FFF2-40B4-BE49-F238E27FC236}">
                  <a16:creationId xmlns:a16="http://schemas.microsoft.com/office/drawing/2014/main" id="{F6D0AC6E-E1AA-48BF-B6A5-D6E0106F94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90161" y="5906891"/>
              <a:ext cx="469136" cy="469136"/>
            </a:xfrm>
            <a:prstGeom prst="rect">
              <a:avLst/>
            </a:prstGeom>
          </p:spPr>
        </p:pic>
        <p:pic>
          <p:nvPicPr>
            <p:cNvPr id="33" name="Picture 32" descr="A white computer mouse&#10;&#10;Description automatically generated with medium confidence">
              <a:extLst>
                <a:ext uri="{FF2B5EF4-FFF2-40B4-BE49-F238E27FC236}">
                  <a16:creationId xmlns:a16="http://schemas.microsoft.com/office/drawing/2014/main" id="{FB45FA5F-08F7-4331-879A-DB4ADFD072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90161" y="5148830"/>
              <a:ext cx="469136" cy="469136"/>
            </a:xfrm>
            <a:prstGeom prst="rect">
              <a:avLst/>
            </a:prstGeom>
          </p:spPr>
        </p:pic>
        <p:pic>
          <p:nvPicPr>
            <p:cNvPr id="34" name="Picture 33" descr="A white computer mouse&#10;&#10;Description automatically generated with medium confidence">
              <a:extLst>
                <a:ext uri="{FF2B5EF4-FFF2-40B4-BE49-F238E27FC236}">
                  <a16:creationId xmlns:a16="http://schemas.microsoft.com/office/drawing/2014/main" id="{ECFCEDA8-345F-4BF2-A97D-2741CEAC4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90161" y="4390770"/>
              <a:ext cx="469136" cy="469136"/>
            </a:xfrm>
            <a:prstGeom prst="rect">
              <a:avLst/>
            </a:prstGeom>
          </p:spPr>
        </p:pic>
      </p:grpSp>
    </p:spTree>
    <p:extLst>
      <p:ext uri="{BB962C8B-B14F-4D97-AF65-F5344CB8AC3E}">
        <p14:creationId xmlns:p14="http://schemas.microsoft.com/office/powerpoint/2010/main" val="384392638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0"/>
                <a:satOff val="0"/>
                <a:lumOff val="0"/>
                <a:alphaOff val="0"/>
                <a:satMod val="103000"/>
                <a:lumMod val="102000"/>
                <a:tint val="94000"/>
              </a:schemeClr>
            </a:gs>
            <a:gs pos="69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0" scaled="0"/>
          <a:tileRect/>
        </a:gra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6" name="Rectangle 1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FC8680-9FAA-4357-9B2C-CFD4D71BE630}"/>
              </a:ext>
            </a:extLst>
          </p:cNvPr>
          <p:cNvSpPr/>
          <p:nvPr/>
        </p:nvSpPr>
        <p:spPr>
          <a:xfrm>
            <a:off x="66675" y="356932"/>
            <a:ext cx="1533525" cy="5524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BAB93-F395-472B-B5C4-736E7B5FFF38}"/>
              </a:ext>
            </a:extLst>
          </p:cNvPr>
          <p:cNvSpPr>
            <a:spLocks noGrp="1"/>
          </p:cNvSpPr>
          <p:nvPr>
            <p:ph type="title"/>
          </p:nvPr>
        </p:nvSpPr>
        <p:spPr>
          <a:xfrm>
            <a:off x="481029" y="4694183"/>
            <a:ext cx="3977640" cy="1962205"/>
          </a:xfrm>
          <a:solidFill>
            <a:srgbClr val="13274A"/>
          </a:solidFill>
        </p:spPr>
        <p:txBody>
          <a:bodyPr vert="horz" lIns="91440" tIns="45720" rIns="91440" bIns="45720" rtlCol="0" anchor="b">
            <a:normAutofit fontScale="90000"/>
          </a:bodyPr>
          <a:lstStyle/>
          <a:p>
            <a:pPr algn="ctr"/>
            <a:r>
              <a:rPr lang="en-US" sz="3600" dirty="0">
                <a:ln w="0"/>
                <a:effectLst>
                  <a:outerShdw blurRad="38100" dist="19050" dir="2700000" algn="tl" rotWithShape="0">
                    <a:schemeClr val="dk1">
                      <a:alpha val="40000"/>
                    </a:schemeClr>
                  </a:outerShdw>
                </a:effectLst>
                <a:latin typeface="Brandon Text Regular" panose="020B0503020203060203" pitchFamily="34" charset="0"/>
              </a:rPr>
              <a:t>Branson Water Main Leaks &amp; Breaks</a:t>
            </a:r>
            <a:br>
              <a:rPr lang="en-US" sz="3600" dirty="0">
                <a:latin typeface="Brandon Text Regular" panose="020B0503020203060203" pitchFamily="34" charset="0"/>
              </a:rPr>
            </a:br>
            <a:br>
              <a:rPr lang="en-US" sz="2200" dirty="0">
                <a:latin typeface="Brandon Text Regular" panose="020B0503020203060203" pitchFamily="34" charset="0"/>
              </a:rPr>
            </a:br>
            <a:r>
              <a:rPr lang="en-US" sz="2200" dirty="0">
                <a:ln w="0"/>
                <a:effectLst>
                  <a:outerShdw blurRad="38100" dist="19050" dir="2700000" algn="tl" rotWithShape="0">
                    <a:schemeClr val="dk1">
                      <a:alpha val="40000"/>
                    </a:schemeClr>
                  </a:outerShdw>
                </a:effectLst>
                <a:latin typeface="Brandon Text Regular" panose="020B0503020203060203" pitchFamily="34" charset="0"/>
              </a:rPr>
              <a:t>2010 through April 2021</a:t>
            </a:r>
            <a:br>
              <a:rPr lang="en-US" sz="2000" dirty="0"/>
            </a:br>
            <a:endParaRPr lang="en-US" sz="3600" dirty="0"/>
          </a:p>
        </p:txBody>
      </p:sp>
      <p:sp>
        <p:nvSpPr>
          <p:cNvPr id="6" name="Content Placeholder 5">
            <a:extLst>
              <a:ext uri="{FF2B5EF4-FFF2-40B4-BE49-F238E27FC236}">
                <a16:creationId xmlns:a16="http://schemas.microsoft.com/office/drawing/2014/main" id="{D7475F39-79C7-4D16-A541-FEDE8806F101}"/>
              </a:ext>
            </a:extLst>
          </p:cNvPr>
          <p:cNvSpPr>
            <a:spLocks noGrp="1"/>
          </p:cNvSpPr>
          <p:nvPr>
            <p:ph idx="1"/>
          </p:nvPr>
        </p:nvSpPr>
        <p:spPr>
          <a:xfrm>
            <a:off x="551997" y="195582"/>
            <a:ext cx="3835703" cy="4351338"/>
          </a:xfrm>
          <a:noFill/>
        </p:spPr>
        <p:txBody>
          <a:bodyPr>
            <a:normAutofit fontScale="92500" lnSpcReduction="20000"/>
          </a:bodyPr>
          <a:lstStyle/>
          <a:p>
            <a:pPr marL="0" indent="0">
              <a:buNone/>
            </a:pPr>
            <a:r>
              <a:rPr lang="en-US" dirty="0">
                <a:ln w="0"/>
                <a:effectLst>
                  <a:outerShdw blurRad="38100" dist="19050" dir="2700000" algn="tl" rotWithShape="0">
                    <a:schemeClr val="dk1">
                      <a:alpha val="40000"/>
                    </a:schemeClr>
                  </a:outerShdw>
                </a:effectLst>
                <a:latin typeface="Brandon Text Regular" panose="020B0503020203060203" pitchFamily="34" charset="0"/>
              </a:rPr>
              <a:t>203 -	City Wide Mains</a:t>
            </a:r>
          </a:p>
          <a:p>
            <a:pPr marL="0" indent="0">
              <a:buNone/>
            </a:pPr>
            <a:endParaRPr lang="en-US" dirty="0">
              <a:ln w="0"/>
              <a:effectLst>
                <a:outerShdw blurRad="38100" dist="19050" dir="2700000" algn="tl" rotWithShape="0">
                  <a:schemeClr val="dk1">
                    <a:alpha val="40000"/>
                  </a:schemeClr>
                </a:outerShdw>
              </a:effectLst>
              <a:latin typeface="Brandon Text Regular" panose="020B0503020203060203" pitchFamily="34" charset="0"/>
            </a:endParaRPr>
          </a:p>
          <a:p>
            <a:pPr marL="0" indent="0">
              <a:buNone/>
            </a:pPr>
            <a:r>
              <a:rPr lang="en-US" dirty="0">
                <a:ln w="0"/>
                <a:effectLst>
                  <a:outerShdw blurRad="38100" dist="19050" dir="2700000" algn="tl" rotWithShape="0">
                    <a:schemeClr val="dk1">
                      <a:alpha val="40000"/>
                    </a:schemeClr>
                  </a:outerShdw>
                </a:effectLst>
                <a:latin typeface="Brandon Text Regular" panose="020B0503020203060203" pitchFamily="34" charset="0"/>
              </a:rPr>
              <a:t>165 -</a:t>
            </a:r>
            <a:r>
              <a:rPr lang="en-US">
                <a:ln w="0"/>
                <a:effectLst>
                  <a:outerShdw blurRad="38100" dist="19050" dir="2700000" algn="tl" rotWithShape="0">
                    <a:schemeClr val="dk1">
                      <a:alpha val="40000"/>
                    </a:schemeClr>
                  </a:outerShdw>
                </a:effectLst>
                <a:latin typeface="Brandon Text Regular" panose="020B0503020203060203" pitchFamily="34" charset="0"/>
              </a:rPr>
              <a:t>	Neighborhood 	Mains </a:t>
            </a:r>
            <a:r>
              <a:rPr lang="en-US" dirty="0">
                <a:ln w="0"/>
                <a:effectLst>
                  <a:outerShdw blurRad="38100" dist="19050" dir="2700000" algn="tl" rotWithShape="0">
                    <a:schemeClr val="dk1">
                      <a:alpha val="40000"/>
                    </a:schemeClr>
                  </a:outerShdw>
                </a:effectLst>
                <a:latin typeface="Brandon Text Regular" panose="020B0503020203060203" pitchFamily="34" charset="0"/>
              </a:rPr>
              <a:t>(81%)</a:t>
            </a:r>
          </a:p>
          <a:p>
            <a:pPr marL="0" indent="0">
              <a:buNone/>
            </a:pPr>
            <a:endParaRPr lang="en-US" dirty="0">
              <a:ln w="0"/>
              <a:effectLst>
                <a:outerShdw blurRad="38100" dist="19050" dir="2700000" algn="tl" rotWithShape="0">
                  <a:schemeClr val="dk1">
                    <a:alpha val="40000"/>
                  </a:schemeClr>
                </a:outerShdw>
              </a:effectLst>
              <a:latin typeface="Brandon Text Regular" panose="020B0503020203060203" pitchFamily="34" charset="0"/>
            </a:endParaRPr>
          </a:p>
          <a:p>
            <a:pPr marL="0" indent="0">
              <a:buNone/>
            </a:pPr>
            <a:r>
              <a:rPr lang="en-US" dirty="0">
                <a:ln w="0"/>
                <a:effectLst>
                  <a:outerShdw blurRad="38100" dist="19050" dir="2700000" algn="tl" rotWithShape="0">
                    <a:schemeClr val="dk1">
                      <a:alpha val="40000"/>
                    </a:schemeClr>
                  </a:outerShdw>
                </a:effectLst>
                <a:latin typeface="Brandon Text Regular" panose="020B0503020203060203" pitchFamily="34" charset="0"/>
              </a:rPr>
              <a:t>307 -	City Wide Service 	Leaks</a:t>
            </a:r>
          </a:p>
          <a:p>
            <a:pPr marL="0" indent="0">
              <a:buNone/>
            </a:pPr>
            <a:endParaRPr lang="en-US" dirty="0">
              <a:ln w="0"/>
              <a:effectLst>
                <a:outerShdw blurRad="38100" dist="19050" dir="2700000" algn="tl" rotWithShape="0">
                  <a:schemeClr val="dk1">
                    <a:alpha val="40000"/>
                  </a:schemeClr>
                </a:outerShdw>
              </a:effectLst>
              <a:latin typeface="Brandon Text Regular" panose="020B0503020203060203" pitchFamily="34" charset="0"/>
            </a:endParaRPr>
          </a:p>
          <a:p>
            <a:pPr marL="0" indent="0">
              <a:buNone/>
            </a:pPr>
            <a:r>
              <a:rPr lang="en-US" dirty="0">
                <a:ln w="0"/>
                <a:effectLst>
                  <a:outerShdw blurRad="38100" dist="19050" dir="2700000" algn="tl" rotWithShape="0">
                    <a:schemeClr val="dk1">
                      <a:alpha val="40000"/>
                    </a:schemeClr>
                  </a:outerShdw>
                </a:effectLst>
                <a:latin typeface="Brandon Text Regular" panose="020B0503020203060203" pitchFamily="34" charset="0"/>
              </a:rPr>
              <a:t>216 -	Neighborhood 	Service Leaks 	(70%)</a:t>
            </a:r>
          </a:p>
        </p:txBody>
      </p:sp>
      <p:grpSp>
        <p:nvGrpSpPr>
          <p:cNvPr id="4" name="Group 3">
            <a:extLst>
              <a:ext uri="{FF2B5EF4-FFF2-40B4-BE49-F238E27FC236}">
                <a16:creationId xmlns:a16="http://schemas.microsoft.com/office/drawing/2014/main" id="{1749D789-B00C-44F0-AAE6-EEB3373059FD}"/>
              </a:ext>
            </a:extLst>
          </p:cNvPr>
          <p:cNvGrpSpPr/>
          <p:nvPr/>
        </p:nvGrpSpPr>
        <p:grpSpPr>
          <a:xfrm>
            <a:off x="4856327" y="625683"/>
            <a:ext cx="7153607" cy="5460309"/>
            <a:chOff x="4856327" y="625683"/>
            <a:chExt cx="7153607" cy="5460309"/>
          </a:xfrm>
        </p:grpSpPr>
        <p:pic>
          <p:nvPicPr>
            <p:cNvPr id="120" name="Picture 119">
              <a:extLst>
                <a:ext uri="{FF2B5EF4-FFF2-40B4-BE49-F238E27FC236}">
                  <a16:creationId xmlns:a16="http://schemas.microsoft.com/office/drawing/2014/main" id="{04DEB507-4768-4EE6-9F9B-6B328DE9F1E5}"/>
                </a:ext>
              </a:extLst>
            </p:cNvPr>
            <p:cNvPicPr>
              <a:picLocks noChangeAspect="1"/>
            </p:cNvPicPr>
            <p:nvPr/>
          </p:nvPicPr>
          <p:blipFill>
            <a:blip r:embed="rId3"/>
            <a:stretch>
              <a:fillRect/>
            </a:stretch>
          </p:blipFill>
          <p:spPr>
            <a:xfrm>
              <a:off x="4856327" y="625683"/>
              <a:ext cx="7153607" cy="5460309"/>
            </a:xfrm>
            <a:prstGeom prst="rect">
              <a:avLst/>
            </a:prstGeom>
          </p:spPr>
        </p:pic>
        <p:sp>
          <p:nvSpPr>
            <p:cNvPr id="3" name="TextBox 2">
              <a:extLst>
                <a:ext uri="{FF2B5EF4-FFF2-40B4-BE49-F238E27FC236}">
                  <a16:creationId xmlns:a16="http://schemas.microsoft.com/office/drawing/2014/main" id="{134C97CA-01ED-4F68-9428-CF3C448BA1CC}"/>
                </a:ext>
              </a:extLst>
            </p:cNvPr>
            <p:cNvSpPr txBox="1"/>
            <p:nvPr/>
          </p:nvSpPr>
          <p:spPr>
            <a:xfrm>
              <a:off x="5029199" y="1238250"/>
              <a:ext cx="1066801" cy="276999"/>
            </a:xfrm>
            <a:prstGeom prst="rect">
              <a:avLst/>
            </a:prstGeom>
            <a:solidFill>
              <a:srgbClr val="FFFFFF"/>
            </a:solidFill>
          </p:spPr>
          <p:txBody>
            <a:bodyPr wrap="square" rtlCol="0">
              <a:spAutoFit/>
            </a:bodyPr>
            <a:lstStyle/>
            <a:p>
              <a:r>
                <a:rPr lang="en-US" sz="1200" dirty="0">
                  <a:solidFill>
                    <a:schemeClr val="bg1"/>
                  </a:solidFill>
                </a:rPr>
                <a:t>2010 to 2021</a:t>
              </a:r>
            </a:p>
          </p:txBody>
        </p:sp>
      </p:grpSp>
    </p:spTree>
    <p:extLst>
      <p:ext uri="{BB962C8B-B14F-4D97-AF65-F5344CB8AC3E}">
        <p14:creationId xmlns:p14="http://schemas.microsoft.com/office/powerpoint/2010/main" val="214354404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a:bodyPr>
          <a:lstStyle/>
          <a:p>
            <a:r>
              <a:rPr lang="en-US" sz="4000" dirty="0">
                <a:solidFill>
                  <a:srgbClr val="FFFFFF"/>
                </a:solidFill>
                <a:latin typeface="Brandon Text Regular" panose="020B0503020203060203" pitchFamily="34" charset="0"/>
              </a:rPr>
              <a:t>#1 - Lakeview Terrace</a:t>
            </a:r>
          </a:p>
        </p:txBody>
      </p:sp>
      <p:sp>
        <p:nvSpPr>
          <p:cNvPr id="4" name="TextBox 3">
            <a:extLst>
              <a:ext uri="{FF2B5EF4-FFF2-40B4-BE49-F238E27FC236}">
                <a16:creationId xmlns:a16="http://schemas.microsoft.com/office/drawing/2014/main" id="{45D9B1F2-D983-4D25-8250-9EC673520DEF}"/>
              </a:ext>
            </a:extLst>
          </p:cNvPr>
          <p:cNvSpPr txBox="1"/>
          <p:nvPr/>
        </p:nvSpPr>
        <p:spPr>
          <a:xfrm>
            <a:off x="658368" y="1743456"/>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25 Water Main Leaks/Breaks </a:t>
            </a:r>
          </a:p>
          <a:p>
            <a:r>
              <a:rPr lang="en-US" dirty="0">
                <a:solidFill>
                  <a:schemeClr val="bg1"/>
                </a:solidFill>
                <a:latin typeface="Brandon Text Regular" panose="020B0503020203060203" pitchFamily="34" charset="0"/>
              </a:rPr>
              <a:t>	Main Sizes: 2-Inch, 4-inch, 6-inch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30 Service Line Leaks </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2.45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2.26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$3.6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706652" y="3803288"/>
            <a:ext cx="4358901" cy="27654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81CB3F6-26DC-4C60-997C-5ECEC6E37368}"/>
              </a:ext>
            </a:extLst>
          </p:cNvPr>
          <p:cNvGrpSpPr/>
          <p:nvPr/>
        </p:nvGrpSpPr>
        <p:grpSpPr>
          <a:xfrm>
            <a:off x="5758591" y="230651"/>
            <a:ext cx="3182111" cy="2900385"/>
            <a:chOff x="5978344" y="228599"/>
            <a:chExt cx="5870095" cy="6400800"/>
          </a:xfrm>
        </p:grpSpPr>
        <p:pic>
          <p:nvPicPr>
            <p:cNvPr id="18" name="Picture 6">
              <a:extLst>
                <a:ext uri="{FF2B5EF4-FFF2-40B4-BE49-F238E27FC236}">
                  <a16:creationId xmlns:a16="http://schemas.microsoft.com/office/drawing/2014/main" id="{37C603C7-95F1-4A96-85EF-A0A0EBBF5A00}"/>
                </a:ext>
              </a:extLst>
            </p:cNvPr>
            <p:cNvPicPr>
              <a:picLocks noChangeAspect="1"/>
            </p:cNvPicPr>
            <p:nvPr/>
          </p:nvPicPr>
          <p:blipFill>
            <a:blip r:embed="rId5"/>
            <a:stretch>
              <a:fillRect/>
            </a:stretch>
          </p:blipFill>
          <p:spPr>
            <a:xfrm>
              <a:off x="5978344" y="228599"/>
              <a:ext cx="5870095" cy="6400800"/>
            </a:xfrm>
            <a:prstGeom prst="rect">
              <a:avLst/>
            </a:prstGeom>
          </p:spPr>
        </p:pic>
        <p:sp>
          <p:nvSpPr>
            <p:cNvPr id="3" name="Rectangle 2">
              <a:extLst>
                <a:ext uri="{FF2B5EF4-FFF2-40B4-BE49-F238E27FC236}">
                  <a16:creationId xmlns:a16="http://schemas.microsoft.com/office/drawing/2014/main" id="{E4231D01-0642-41ED-9AC6-29E98D00DB60}"/>
                </a:ext>
              </a:extLst>
            </p:cNvPr>
            <p:cNvSpPr/>
            <p:nvPr/>
          </p:nvSpPr>
          <p:spPr>
            <a:xfrm>
              <a:off x="6217920" y="1219199"/>
              <a:ext cx="1194816" cy="1809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7E08178A-0E9D-4456-BC62-1045CE015397}"/>
              </a:ext>
            </a:extLst>
          </p:cNvPr>
          <p:cNvSpPr txBox="1"/>
          <p:nvPr/>
        </p:nvSpPr>
        <p:spPr>
          <a:xfrm>
            <a:off x="5758591" y="623025"/>
            <a:ext cx="106238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2010 to 2021</a:t>
            </a:r>
          </a:p>
        </p:txBody>
      </p:sp>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51651" y="230651"/>
            <a:ext cx="2229400" cy="2900384"/>
          </a:xfrm>
          <a:prstGeom prst="rect">
            <a:avLst/>
          </a:prstGeom>
          <a:ln>
            <a:noFill/>
          </a:ln>
        </p:spPr>
      </p:pic>
    </p:spTree>
    <p:extLst>
      <p:ext uri="{BB962C8B-B14F-4D97-AF65-F5344CB8AC3E}">
        <p14:creationId xmlns:p14="http://schemas.microsoft.com/office/powerpoint/2010/main" val="15186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C6C83A6-0DB8-4512-A193-05FBB94F58B0}"/>
              </a:ext>
            </a:extLst>
          </p:cNvPr>
          <p:cNvGrpSpPr/>
          <p:nvPr/>
        </p:nvGrpSpPr>
        <p:grpSpPr>
          <a:xfrm>
            <a:off x="5588346" y="255816"/>
            <a:ext cx="3373869" cy="2898648"/>
            <a:chOff x="5955060" y="284130"/>
            <a:chExt cx="5868779" cy="6400800"/>
          </a:xfrm>
        </p:grpSpPr>
        <p:pic>
          <p:nvPicPr>
            <p:cNvPr id="27" name="Picture 7">
              <a:extLst>
                <a:ext uri="{FF2B5EF4-FFF2-40B4-BE49-F238E27FC236}">
                  <a16:creationId xmlns:a16="http://schemas.microsoft.com/office/drawing/2014/main" id="{3D50BB6D-7269-4178-8291-AF9262D39981}"/>
                </a:ext>
              </a:extLst>
            </p:cNvPr>
            <p:cNvPicPr>
              <a:picLocks noChangeAspect="1"/>
            </p:cNvPicPr>
            <p:nvPr/>
          </p:nvPicPr>
          <p:blipFill>
            <a:blip r:embed="rId3"/>
            <a:stretch>
              <a:fillRect/>
            </a:stretch>
          </p:blipFill>
          <p:spPr>
            <a:xfrm>
              <a:off x="5955060" y="284130"/>
              <a:ext cx="5868779" cy="6400800"/>
            </a:xfrm>
            <a:prstGeom prst="rect">
              <a:avLst/>
            </a:prstGeom>
          </p:spPr>
        </p:pic>
        <p:sp>
          <p:nvSpPr>
            <p:cNvPr id="5" name="Rectangle 4">
              <a:extLst>
                <a:ext uri="{FF2B5EF4-FFF2-40B4-BE49-F238E27FC236}">
                  <a16:creationId xmlns:a16="http://schemas.microsoft.com/office/drawing/2014/main" id="{3B5DF8FC-C005-449F-A9EC-8DB6CEFC7F7E}"/>
                </a:ext>
              </a:extLst>
            </p:cNvPr>
            <p:cNvSpPr/>
            <p:nvPr/>
          </p:nvSpPr>
          <p:spPr>
            <a:xfrm>
              <a:off x="6205728" y="1267966"/>
              <a:ext cx="1985321" cy="212895"/>
            </a:xfrm>
            <a:prstGeom prst="rect">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fontScale="90000"/>
          </a:bodyPr>
          <a:lstStyle/>
          <a:p>
            <a:r>
              <a:rPr lang="en-US" sz="4000" dirty="0">
                <a:solidFill>
                  <a:srgbClr val="FFFFFF"/>
                </a:solidFill>
                <a:latin typeface="Brandon Text Regular" panose="020B0503020203060203" pitchFamily="34" charset="0"/>
              </a:rPr>
              <a:t>#2 – Murphy Addition</a:t>
            </a:r>
          </a:p>
        </p:txBody>
      </p:sp>
      <p:sp>
        <p:nvSpPr>
          <p:cNvPr id="4" name="TextBox 3">
            <a:extLst>
              <a:ext uri="{FF2B5EF4-FFF2-40B4-BE49-F238E27FC236}">
                <a16:creationId xmlns:a16="http://schemas.microsoft.com/office/drawing/2014/main" id="{45D9B1F2-D983-4D25-8250-9EC673520DEF}"/>
              </a:ext>
            </a:extLst>
          </p:cNvPr>
          <p:cNvSpPr txBox="1"/>
          <p:nvPr/>
        </p:nvSpPr>
        <p:spPr>
          <a:xfrm>
            <a:off x="658368" y="1743456"/>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25 Water Main Leaks/Breaks </a:t>
            </a:r>
          </a:p>
          <a:p>
            <a:r>
              <a:rPr lang="en-US" dirty="0">
                <a:solidFill>
                  <a:schemeClr val="bg1"/>
                </a:solidFill>
                <a:latin typeface="Brandon Text Regular" panose="020B0503020203060203" pitchFamily="34" charset="0"/>
              </a:rPr>
              <a:t>	Main Sizes: 4-inch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32 Service Line Leaks </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4.50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2.93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$4.7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06652" y="3803288"/>
            <a:ext cx="4358901" cy="2765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62215" y="530880"/>
            <a:ext cx="3143431" cy="2425152"/>
          </a:xfrm>
          <a:prstGeom prst="rect">
            <a:avLst/>
          </a:prstGeom>
        </p:spPr>
      </p:pic>
    </p:spTree>
    <p:extLst>
      <p:ext uri="{BB962C8B-B14F-4D97-AF65-F5344CB8AC3E}">
        <p14:creationId xmlns:p14="http://schemas.microsoft.com/office/powerpoint/2010/main" val="284481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F1B9DD-0A33-41C3-BA72-855F75D40AC3}"/>
              </a:ext>
            </a:extLst>
          </p:cNvPr>
          <p:cNvGrpSpPr/>
          <p:nvPr/>
        </p:nvGrpSpPr>
        <p:grpSpPr>
          <a:xfrm>
            <a:off x="5729514" y="284598"/>
            <a:ext cx="2901761" cy="2898648"/>
            <a:chOff x="6037523" y="228599"/>
            <a:chExt cx="5928087" cy="6400800"/>
          </a:xfrm>
        </p:grpSpPr>
        <p:pic>
          <p:nvPicPr>
            <p:cNvPr id="18" name="Picture 17">
              <a:extLst>
                <a:ext uri="{FF2B5EF4-FFF2-40B4-BE49-F238E27FC236}">
                  <a16:creationId xmlns:a16="http://schemas.microsoft.com/office/drawing/2014/main" id="{72253A85-209A-43B5-AD5C-95D3D1F06106}"/>
                </a:ext>
              </a:extLst>
            </p:cNvPr>
            <p:cNvPicPr>
              <a:picLocks noChangeAspect="1"/>
            </p:cNvPicPr>
            <p:nvPr/>
          </p:nvPicPr>
          <p:blipFill>
            <a:blip r:embed="rId3"/>
            <a:stretch>
              <a:fillRect/>
            </a:stretch>
          </p:blipFill>
          <p:spPr>
            <a:xfrm>
              <a:off x="6037523" y="228599"/>
              <a:ext cx="5928087" cy="6400800"/>
            </a:xfrm>
            <a:prstGeom prst="rect">
              <a:avLst/>
            </a:prstGeom>
          </p:spPr>
        </p:pic>
        <p:sp>
          <p:nvSpPr>
            <p:cNvPr id="3" name="Rectangle: Rounded Corners 2">
              <a:extLst>
                <a:ext uri="{FF2B5EF4-FFF2-40B4-BE49-F238E27FC236}">
                  <a16:creationId xmlns:a16="http://schemas.microsoft.com/office/drawing/2014/main" id="{00729B1C-FFA3-4783-8B65-7D8F57E6D496}"/>
                </a:ext>
              </a:extLst>
            </p:cNvPr>
            <p:cNvSpPr/>
            <p:nvPr/>
          </p:nvSpPr>
          <p:spPr>
            <a:xfrm>
              <a:off x="6254494" y="1170432"/>
              <a:ext cx="2353315" cy="47903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fontScale="90000"/>
          </a:bodyPr>
          <a:lstStyle/>
          <a:p>
            <a:r>
              <a:rPr lang="en-US" sz="4000" dirty="0">
                <a:solidFill>
                  <a:srgbClr val="FFFFFF"/>
                </a:solidFill>
              </a:rPr>
              <a:t>#3 – </a:t>
            </a:r>
            <a:r>
              <a:rPr lang="en-US" sz="4000" dirty="0">
                <a:solidFill>
                  <a:srgbClr val="FFFFFF"/>
                </a:solidFill>
                <a:latin typeface="Brandon Text Regular" panose="020B0503020203060203" pitchFamily="34" charset="0"/>
              </a:rPr>
              <a:t>Hiawatha Heights</a:t>
            </a:r>
            <a:endParaRPr lang="en-US" sz="4000" dirty="0">
              <a:solidFill>
                <a:srgbClr val="FFFFFF"/>
              </a:solidFill>
            </a:endParaRPr>
          </a:p>
        </p:txBody>
      </p:sp>
      <p:sp>
        <p:nvSpPr>
          <p:cNvPr id="4" name="TextBox 3">
            <a:extLst>
              <a:ext uri="{FF2B5EF4-FFF2-40B4-BE49-F238E27FC236}">
                <a16:creationId xmlns:a16="http://schemas.microsoft.com/office/drawing/2014/main" id="{45D9B1F2-D983-4D25-8250-9EC673520DEF}"/>
              </a:ext>
            </a:extLst>
          </p:cNvPr>
          <p:cNvSpPr txBox="1"/>
          <p:nvPr/>
        </p:nvSpPr>
        <p:spPr>
          <a:xfrm>
            <a:off x="658368" y="1743456"/>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21 Water Main Leaks/Breaks </a:t>
            </a:r>
          </a:p>
          <a:p>
            <a:r>
              <a:rPr lang="en-US" dirty="0">
                <a:solidFill>
                  <a:schemeClr val="bg1"/>
                </a:solidFill>
                <a:latin typeface="Brandon Text Regular" panose="020B0503020203060203" pitchFamily="34" charset="0"/>
              </a:rPr>
              <a:t>	Main Sizes: 4-inch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15 Service Line Leaks </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4.10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3.54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$5.6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06652" y="3699183"/>
            <a:ext cx="4358901" cy="2765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73650" y="393382"/>
            <a:ext cx="3475974" cy="2681080"/>
          </a:xfrm>
          <a:prstGeom prst="rect">
            <a:avLst/>
          </a:prstGeom>
        </p:spPr>
      </p:pic>
    </p:spTree>
    <p:extLst>
      <p:ext uri="{BB962C8B-B14F-4D97-AF65-F5344CB8AC3E}">
        <p14:creationId xmlns:p14="http://schemas.microsoft.com/office/powerpoint/2010/main" val="2595791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a:bodyPr>
          <a:lstStyle/>
          <a:p>
            <a:r>
              <a:rPr lang="en-US" sz="4000" dirty="0">
                <a:solidFill>
                  <a:srgbClr val="FFFFFF"/>
                </a:solidFill>
              </a:rPr>
              <a:t>#4 - </a:t>
            </a:r>
            <a:r>
              <a:rPr lang="en-US" sz="4000" dirty="0">
                <a:solidFill>
                  <a:srgbClr val="FFFFFF"/>
                </a:solidFill>
                <a:latin typeface="Brandon Text Regular" panose="020B0503020203060203" pitchFamily="34" charset="0"/>
              </a:rPr>
              <a:t>Gateway</a:t>
            </a:r>
            <a:endParaRPr lang="en-US" sz="4000" dirty="0">
              <a:solidFill>
                <a:srgbClr val="FFFFFF"/>
              </a:solidFill>
            </a:endParaRPr>
          </a:p>
        </p:txBody>
      </p:sp>
      <p:sp>
        <p:nvSpPr>
          <p:cNvPr id="4" name="TextBox 3">
            <a:extLst>
              <a:ext uri="{FF2B5EF4-FFF2-40B4-BE49-F238E27FC236}">
                <a16:creationId xmlns:a16="http://schemas.microsoft.com/office/drawing/2014/main" id="{45D9B1F2-D983-4D25-8250-9EC673520DEF}"/>
              </a:ext>
            </a:extLst>
          </p:cNvPr>
          <p:cNvSpPr txBox="1"/>
          <p:nvPr/>
        </p:nvSpPr>
        <p:spPr>
          <a:xfrm>
            <a:off x="658368" y="1743456"/>
            <a:ext cx="4421277" cy="1754326"/>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12 Water Main Leaks/Breaks </a:t>
            </a:r>
          </a:p>
          <a:p>
            <a:r>
              <a:rPr lang="en-US" dirty="0">
                <a:solidFill>
                  <a:schemeClr val="bg1"/>
                </a:solidFill>
                <a:latin typeface="Brandon Text Regular" panose="020B0503020203060203" pitchFamily="34" charset="0"/>
              </a:rPr>
              <a:t>	Main Sizes: 4-inch, 6-inch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7 Service Line Leaks </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2.75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1.92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$3.1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706652" y="3859364"/>
            <a:ext cx="4358901" cy="27654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FBC4302-04A2-4783-AB39-647A8FAD6FD4}"/>
              </a:ext>
            </a:extLst>
          </p:cNvPr>
          <p:cNvGrpSpPr/>
          <p:nvPr/>
        </p:nvGrpSpPr>
        <p:grpSpPr>
          <a:xfrm>
            <a:off x="5866677" y="180974"/>
            <a:ext cx="3222731" cy="3248026"/>
            <a:chOff x="5866677" y="133349"/>
            <a:chExt cx="6038850" cy="6496050"/>
          </a:xfrm>
        </p:grpSpPr>
        <p:pic>
          <p:nvPicPr>
            <p:cNvPr id="3" name="Picture 2">
              <a:extLst>
                <a:ext uri="{FF2B5EF4-FFF2-40B4-BE49-F238E27FC236}">
                  <a16:creationId xmlns:a16="http://schemas.microsoft.com/office/drawing/2014/main" id="{7CB9649A-2C00-4A5B-A4CA-ADA85E135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6677" y="133349"/>
              <a:ext cx="6038850" cy="6496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7232F99-0A4C-49A2-8A50-F017F5723ABD}"/>
                </a:ext>
              </a:extLst>
            </p:cNvPr>
            <p:cNvSpPr/>
            <p:nvPr/>
          </p:nvSpPr>
          <p:spPr>
            <a:xfrm>
              <a:off x="6095998" y="1074785"/>
              <a:ext cx="2050212" cy="20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sp>
          <p:nvSpPr>
            <p:cNvPr id="18" name="Rectangle 17">
              <a:extLst>
                <a:ext uri="{FF2B5EF4-FFF2-40B4-BE49-F238E27FC236}">
                  <a16:creationId xmlns:a16="http://schemas.microsoft.com/office/drawing/2014/main" id="{987BDC12-AB59-462A-9DE3-C93D888B17FB}"/>
                </a:ext>
              </a:extLst>
            </p:cNvPr>
            <p:cNvSpPr/>
            <p:nvPr/>
          </p:nvSpPr>
          <p:spPr>
            <a:xfrm>
              <a:off x="7097390" y="1074784"/>
              <a:ext cx="314228" cy="205376"/>
            </a:xfrm>
            <a:prstGeom prst="rect">
              <a:avLst/>
            </a:prstGeom>
            <a:solidFill>
              <a:srgbClr val="EBF8F8"/>
            </a:solidFill>
            <a:ln>
              <a:solidFill>
                <a:srgbClr val="EB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27147" y="180974"/>
            <a:ext cx="2532195" cy="3248026"/>
          </a:xfrm>
          <a:prstGeom prst="rect">
            <a:avLst/>
          </a:prstGeom>
        </p:spPr>
      </p:pic>
    </p:spTree>
    <p:extLst>
      <p:ext uri="{BB962C8B-B14F-4D97-AF65-F5344CB8AC3E}">
        <p14:creationId xmlns:p14="http://schemas.microsoft.com/office/powerpoint/2010/main" val="428956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C4A4D87-8C75-46F4-927B-E31687D3A763}"/>
              </a:ext>
            </a:extLst>
          </p:cNvPr>
          <p:cNvGrpSpPr/>
          <p:nvPr/>
        </p:nvGrpSpPr>
        <p:grpSpPr>
          <a:xfrm>
            <a:off x="5626393" y="225976"/>
            <a:ext cx="3027585" cy="2504052"/>
            <a:chOff x="5978344" y="239318"/>
            <a:chExt cx="5910901" cy="6400800"/>
          </a:xfrm>
        </p:grpSpPr>
        <p:pic>
          <p:nvPicPr>
            <p:cNvPr id="18" name="Picture 7">
              <a:extLst>
                <a:ext uri="{FF2B5EF4-FFF2-40B4-BE49-F238E27FC236}">
                  <a16:creationId xmlns:a16="http://schemas.microsoft.com/office/drawing/2014/main" id="{A0D26B9B-533C-41ED-A0AD-9BFC1BB453ED}"/>
                </a:ext>
              </a:extLst>
            </p:cNvPr>
            <p:cNvPicPr>
              <a:picLocks noChangeAspect="1"/>
            </p:cNvPicPr>
            <p:nvPr/>
          </p:nvPicPr>
          <p:blipFill>
            <a:blip r:embed="rId3"/>
            <a:stretch>
              <a:fillRect/>
            </a:stretch>
          </p:blipFill>
          <p:spPr>
            <a:xfrm>
              <a:off x="5978344" y="239318"/>
              <a:ext cx="5910901" cy="6400800"/>
            </a:xfrm>
            <a:prstGeom prst="rect">
              <a:avLst/>
            </a:prstGeom>
          </p:spPr>
        </p:pic>
        <p:sp>
          <p:nvSpPr>
            <p:cNvPr id="3" name="Rectangle: Rounded Corners 2">
              <a:extLst>
                <a:ext uri="{FF2B5EF4-FFF2-40B4-BE49-F238E27FC236}">
                  <a16:creationId xmlns:a16="http://schemas.microsoft.com/office/drawing/2014/main" id="{7C87F060-A023-4E89-8B9D-B0D53398E921}"/>
                </a:ext>
              </a:extLst>
            </p:cNvPr>
            <p:cNvSpPr/>
            <p:nvPr/>
          </p:nvSpPr>
          <p:spPr>
            <a:xfrm>
              <a:off x="6254496" y="1182621"/>
              <a:ext cx="2126885" cy="496001"/>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2010 to 2021</a:t>
              </a:r>
            </a:p>
          </p:txBody>
        </p:sp>
      </p:grpSp>
      <p:sp>
        <p:nvSpPr>
          <p:cNvPr id="17" name="Rectangle 1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53015-3F3A-452F-B419-A23D36CE337B}"/>
              </a:ext>
            </a:extLst>
          </p:cNvPr>
          <p:cNvSpPr>
            <a:spLocks noGrp="1"/>
          </p:cNvSpPr>
          <p:nvPr>
            <p:ph type="title"/>
          </p:nvPr>
        </p:nvSpPr>
        <p:spPr>
          <a:xfrm>
            <a:off x="266217" y="400289"/>
            <a:ext cx="4813428" cy="674495"/>
          </a:xfrm>
        </p:spPr>
        <p:txBody>
          <a:bodyPr anchor="t">
            <a:normAutofit/>
          </a:bodyPr>
          <a:lstStyle/>
          <a:p>
            <a:r>
              <a:rPr lang="en-US" sz="4000" dirty="0">
                <a:solidFill>
                  <a:srgbClr val="FFFFFF"/>
                </a:solidFill>
              </a:rPr>
              <a:t>#5 – </a:t>
            </a:r>
            <a:r>
              <a:rPr lang="en-US" sz="4000" dirty="0">
                <a:solidFill>
                  <a:srgbClr val="FFFFFF"/>
                </a:solidFill>
                <a:latin typeface="Brandon Text Regular" panose="020B0503020203060203" pitchFamily="34" charset="0"/>
              </a:rPr>
              <a:t>Lucia Ridge</a:t>
            </a:r>
            <a:endParaRPr lang="en-US" sz="4000" dirty="0">
              <a:solidFill>
                <a:srgbClr val="FFFFFF"/>
              </a:solidFill>
            </a:endParaRPr>
          </a:p>
        </p:txBody>
      </p:sp>
      <p:sp>
        <p:nvSpPr>
          <p:cNvPr id="4" name="TextBox 3">
            <a:extLst>
              <a:ext uri="{FF2B5EF4-FFF2-40B4-BE49-F238E27FC236}">
                <a16:creationId xmlns:a16="http://schemas.microsoft.com/office/drawing/2014/main" id="{45D9B1F2-D983-4D25-8250-9EC673520DEF}"/>
              </a:ext>
            </a:extLst>
          </p:cNvPr>
          <p:cNvSpPr txBox="1"/>
          <p:nvPr/>
        </p:nvSpPr>
        <p:spPr>
          <a:xfrm>
            <a:off x="658368" y="1743456"/>
            <a:ext cx="4421277" cy="2031325"/>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34 Water Main Leaks/Breaks </a:t>
            </a:r>
          </a:p>
          <a:p>
            <a:r>
              <a:rPr lang="en-US" dirty="0">
                <a:solidFill>
                  <a:schemeClr val="bg1"/>
                </a:solidFill>
                <a:latin typeface="Brandon Text Regular" panose="020B0503020203060203" pitchFamily="34" charset="0"/>
              </a:rPr>
              <a:t>	Main Sizes: ¾”-inch, 1-inch, 2-	Inch, 4-inch, 6-inch</a:t>
            </a:r>
          </a:p>
          <a:p>
            <a:r>
              <a:rPr lang="en-US" dirty="0">
                <a:solidFill>
                  <a:schemeClr val="bg1"/>
                </a:solidFill>
                <a:latin typeface="Brandon Text Regular" panose="020B0503020203060203" pitchFamily="34" charset="0"/>
              </a:rPr>
              <a:t>	Material: Thin-walled PVC &amp; 		</a:t>
            </a:r>
            <a:r>
              <a:rPr lang="en-US" dirty="0" err="1">
                <a:solidFill>
                  <a:schemeClr val="bg1"/>
                </a:solidFill>
                <a:latin typeface="Brandon Text Regular" panose="020B0503020203060203" pitchFamily="34" charset="0"/>
              </a:rPr>
              <a:t>Transite</a:t>
            </a:r>
            <a:r>
              <a:rPr lang="en-US" dirty="0">
                <a:solidFill>
                  <a:schemeClr val="bg1"/>
                </a:solidFill>
                <a:latin typeface="Brandon Text Regular" panose="020B0503020203060203" pitchFamily="34" charset="0"/>
              </a:rPr>
              <a:t> Pipe</a:t>
            </a:r>
          </a:p>
          <a:p>
            <a:r>
              <a:rPr lang="en-US" dirty="0">
                <a:solidFill>
                  <a:schemeClr val="bg1"/>
                </a:solidFill>
                <a:latin typeface="Brandon Text Regular" panose="020B0503020203060203" pitchFamily="34" charset="0"/>
              </a:rPr>
              <a:t>	</a:t>
            </a:r>
          </a:p>
          <a:p>
            <a:r>
              <a:rPr lang="en-US" dirty="0">
                <a:solidFill>
                  <a:schemeClr val="bg1"/>
                </a:solidFill>
                <a:latin typeface="Brandon Text Regular" panose="020B0503020203060203" pitchFamily="34" charset="0"/>
              </a:rPr>
              <a:t>55 Service Line Leaks </a:t>
            </a:r>
          </a:p>
        </p:txBody>
      </p:sp>
      <p:sp>
        <p:nvSpPr>
          <p:cNvPr id="22" name="TextBox 21">
            <a:extLst>
              <a:ext uri="{FF2B5EF4-FFF2-40B4-BE49-F238E27FC236}">
                <a16:creationId xmlns:a16="http://schemas.microsoft.com/office/drawing/2014/main" id="{E7480659-4001-4619-BB41-41E37CF70272}"/>
              </a:ext>
            </a:extLst>
          </p:cNvPr>
          <p:cNvSpPr txBox="1"/>
          <p:nvPr/>
        </p:nvSpPr>
        <p:spPr>
          <a:xfrm>
            <a:off x="658368" y="3859364"/>
            <a:ext cx="4421277" cy="1200329"/>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Current Length of Water Main: </a:t>
            </a:r>
          </a:p>
          <a:p>
            <a:r>
              <a:rPr lang="en-US" dirty="0">
                <a:solidFill>
                  <a:schemeClr val="bg1"/>
                </a:solidFill>
                <a:latin typeface="Brandon Text Regular" panose="020B0503020203060203" pitchFamily="34" charset="0"/>
              </a:rPr>
              <a:t>			8.03 Miles</a:t>
            </a:r>
          </a:p>
          <a:p>
            <a:r>
              <a:rPr lang="en-US" dirty="0">
                <a:solidFill>
                  <a:schemeClr val="bg1"/>
                </a:solidFill>
                <a:latin typeface="Brandon Text Regular" panose="020B0503020203060203" pitchFamily="34" charset="0"/>
              </a:rPr>
              <a:t>Proposed Water Main Rehab Length:</a:t>
            </a:r>
          </a:p>
          <a:p>
            <a:r>
              <a:rPr lang="en-US" dirty="0">
                <a:solidFill>
                  <a:schemeClr val="bg1"/>
                </a:solidFill>
                <a:latin typeface="Brandon Text Regular" panose="020B0503020203060203" pitchFamily="34" charset="0"/>
              </a:rPr>
              <a:t>			6.00 Miles</a:t>
            </a:r>
          </a:p>
        </p:txBody>
      </p:sp>
      <p:sp>
        <p:nvSpPr>
          <p:cNvPr id="24" name="TextBox 23">
            <a:extLst>
              <a:ext uri="{FF2B5EF4-FFF2-40B4-BE49-F238E27FC236}">
                <a16:creationId xmlns:a16="http://schemas.microsoft.com/office/drawing/2014/main" id="{F43358DB-AB85-4900-97C6-95D3F42F92AD}"/>
              </a:ext>
            </a:extLst>
          </p:cNvPr>
          <p:cNvSpPr txBox="1"/>
          <p:nvPr/>
        </p:nvSpPr>
        <p:spPr>
          <a:xfrm>
            <a:off x="658368" y="5186006"/>
            <a:ext cx="4421277" cy="923330"/>
          </a:xfrm>
          <a:prstGeom prst="rect">
            <a:avLst/>
          </a:prstGeom>
          <a:noFill/>
        </p:spPr>
        <p:txBody>
          <a:bodyPr wrap="square" rtlCol="0">
            <a:spAutoFit/>
          </a:bodyPr>
          <a:lstStyle/>
          <a:p>
            <a:r>
              <a:rPr lang="en-US" dirty="0">
                <a:solidFill>
                  <a:schemeClr val="bg1"/>
                </a:solidFill>
                <a:latin typeface="Brandon Text Regular" panose="020B0503020203060203" pitchFamily="34" charset="0"/>
              </a:rPr>
              <a:t>Projected Cost:	</a:t>
            </a:r>
          </a:p>
          <a:p>
            <a:r>
              <a:rPr lang="en-US" dirty="0">
                <a:solidFill>
                  <a:schemeClr val="bg1"/>
                </a:solidFill>
                <a:latin typeface="Brandon Text Regular" panose="020B0503020203060203" pitchFamily="34" charset="0"/>
              </a:rPr>
              <a:t>	Water Main:	$9.5 Million</a:t>
            </a:r>
          </a:p>
          <a:p>
            <a:r>
              <a:rPr lang="en-US" dirty="0">
                <a:solidFill>
                  <a:schemeClr val="bg1"/>
                </a:solidFill>
                <a:latin typeface="Brandon Text Regular" panose="020B0503020203060203" pitchFamily="34" charset="0"/>
              </a:rPr>
              <a:t>	</a:t>
            </a:r>
          </a:p>
        </p:txBody>
      </p:sp>
      <p:pic>
        <p:nvPicPr>
          <p:cNvPr id="1026" name="Picture 2">
            <a:extLst>
              <a:ext uri="{FF2B5EF4-FFF2-40B4-BE49-F238E27FC236}">
                <a16:creationId xmlns:a16="http://schemas.microsoft.com/office/drawing/2014/main" id="{048BD1D4-4743-4724-9F98-29786ADAA8E5}"/>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709762" y="3774781"/>
            <a:ext cx="4352680" cy="2761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26879066-8215-401C-993E-3C46A967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65241" y="174468"/>
            <a:ext cx="3380837" cy="2607069"/>
          </a:xfrm>
          <a:prstGeom prst="rect">
            <a:avLst/>
          </a:prstGeom>
        </p:spPr>
      </p:pic>
    </p:spTree>
    <p:extLst>
      <p:ext uri="{BB962C8B-B14F-4D97-AF65-F5344CB8AC3E}">
        <p14:creationId xmlns:p14="http://schemas.microsoft.com/office/powerpoint/2010/main" val="1931196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e68bef2f-a8c0-4939-ae0d-704170baf4bc" xsi:nil="true"/>
    <Thumbnail xmlns="e68bef2f-a8c0-4939-ae0d-704170baf4b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2AEA1C95DFBA4E9BA6DBE1056168F2" ma:contentTypeVersion="13" ma:contentTypeDescription="Create a new document." ma:contentTypeScope="" ma:versionID="6d514fb2e686b1b1c20e8b28af4517a3">
  <xsd:schema xmlns:xsd="http://www.w3.org/2001/XMLSchema" xmlns:xs="http://www.w3.org/2001/XMLSchema" xmlns:p="http://schemas.microsoft.com/office/2006/metadata/properties" xmlns:ns2="e68bef2f-a8c0-4939-ae0d-704170baf4bc" xmlns:ns3="0d707a85-123e-4f8e-ae46-c112bb295852" targetNamespace="http://schemas.microsoft.com/office/2006/metadata/properties" ma:root="true" ma:fieldsID="f6e326e994d53d1c4d6dc30ebc109d81" ns2:_="" ns3:_="">
    <xsd:import namespace="e68bef2f-a8c0-4939-ae0d-704170baf4bc"/>
    <xsd:import namespace="0d707a85-123e-4f8e-ae46-c112bb2958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Date_x002f_Time"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bef2f-a8c0-4939-ae0d-704170baf4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Date_x002f_Time" ma:index="18" nillable="true" ma:displayName="Date/Time" ma:format="DateTime" ma:internalName="Date_x002f_Time">
      <xsd:simpleType>
        <xsd:restriction base="dms:DateTime"/>
      </xsd:simpleType>
    </xsd:element>
    <xsd:element name="Thumbnail" ma:index="19" nillable="true" ma:displayName="Thumbnail" ma:format="Dropdown" ma:internalName="Thumbn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707a85-123e-4f8e-ae46-c112bb2958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F9BECB-ADC5-4D25-AE50-FF1BEAFCBC22}">
  <ds:schemaRefs>
    <ds:schemaRef ds:uri="http://schemas.microsoft.com/office/2006/metadata/properties"/>
    <ds:schemaRef ds:uri="http://schemas.microsoft.com/office/infopath/2007/PartnerControls"/>
    <ds:schemaRef ds:uri="e68bef2f-a8c0-4939-ae0d-704170baf4bc"/>
  </ds:schemaRefs>
</ds:datastoreItem>
</file>

<file path=customXml/itemProps2.xml><?xml version="1.0" encoding="utf-8"?>
<ds:datastoreItem xmlns:ds="http://schemas.openxmlformats.org/officeDocument/2006/customXml" ds:itemID="{EC544050-952B-4BF0-AB9C-869A3ABC0B8A}">
  <ds:schemaRefs>
    <ds:schemaRef ds:uri="http://schemas.microsoft.com/sharepoint/v3/contenttype/forms"/>
  </ds:schemaRefs>
</ds:datastoreItem>
</file>

<file path=customXml/itemProps3.xml><?xml version="1.0" encoding="utf-8"?>
<ds:datastoreItem xmlns:ds="http://schemas.openxmlformats.org/officeDocument/2006/customXml" ds:itemID="{5C4010E2-0DB0-4EEC-AAB9-50B8B6E05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bef2f-a8c0-4939-ae0d-704170baf4bc"/>
    <ds:schemaRef ds:uri="0d707a85-123e-4f8e-ae46-c112bb2958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3201</TotalTime>
  <Words>1600</Words>
  <Application>Microsoft Office PowerPoint</Application>
  <PresentationFormat>Widescreen</PresentationFormat>
  <Paragraphs>252</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Brandon Text Bold</vt:lpstr>
      <vt:lpstr>Brandon Text Regular</vt:lpstr>
      <vt:lpstr>Calibri</vt:lpstr>
      <vt:lpstr>Calibri Light</vt:lpstr>
      <vt:lpstr>Office Theme</vt:lpstr>
      <vt:lpstr>Utilities Department July 2021</vt:lpstr>
      <vt:lpstr>Causes of Water Leaks and Breaks</vt:lpstr>
      <vt:lpstr>Neighborhood Rehab Goals</vt:lpstr>
      <vt:lpstr>Branson Water Main Leaks &amp; Breaks  2010 through April 2021 </vt:lpstr>
      <vt:lpstr>#1 - Lakeview Terrace</vt:lpstr>
      <vt:lpstr>#2 – Murphy Addition</vt:lpstr>
      <vt:lpstr>#3 – Hiawatha Heights</vt:lpstr>
      <vt:lpstr>#4 - Gateway</vt:lpstr>
      <vt:lpstr>#5 – Lucia Ridge</vt:lpstr>
      <vt:lpstr>#6 - Downtown</vt:lpstr>
      <vt:lpstr>#7 – W. Branson Heights</vt:lpstr>
      <vt:lpstr>#8 – Branson North</vt:lpstr>
      <vt:lpstr>#9 – Cantwell</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Crawford</dc:creator>
  <cp:lastModifiedBy>Stephanie Crawford</cp:lastModifiedBy>
  <cp:revision>101</cp:revision>
  <dcterms:created xsi:type="dcterms:W3CDTF">2021-07-12T18:36:10Z</dcterms:created>
  <dcterms:modified xsi:type="dcterms:W3CDTF">2021-08-05T13:06:59Z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0x010100672AEA1C95DFBA4E9BA6DBE1056168F2</vt:lpwstr>
  </property>
</Properties>
</file>